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Action1.xml" ContentType="application/vnd.ms-office.inkAction+xml"/>
  <Override PartName="/ppt/notesSlides/notesSlide9.xml" ContentType="application/vnd.openxmlformats-officedocument.presentationml.notesSlide+xml"/>
  <Override PartName="/ppt/ink/ink1.xml" ContentType="application/inkml+xml"/>
  <Override PartName="/ppt/ink/inkAction2.xml" ContentType="application/vnd.ms-office.inkAction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.xml" ContentType="application/inkml+xml"/>
  <Override PartName="/ppt/ink/inkAction3.xml" ContentType="application/vnd.ms-office.inkAct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Action4.xml" ContentType="application/vnd.ms-office.inkAction+xml"/>
  <Override PartName="/ppt/notesSlides/notesSlide22.xml" ContentType="application/vnd.openxmlformats-officedocument.presentationml.notesSlide+xml"/>
  <Override PartName="/ppt/ink/inkAction5.xml" ContentType="application/vnd.ms-office.inkAction+xml"/>
  <Override PartName="/ppt/notesSlides/notesSlide23.xml" ContentType="application/vnd.openxmlformats-officedocument.presentationml.notesSlide+xml"/>
  <Override PartName="/ppt/ink/inkAction6.xml" ContentType="application/vnd.ms-office.inkAction+xml"/>
  <Override PartName="/ppt/notesSlides/notesSlide24.xml" ContentType="application/vnd.openxmlformats-officedocument.presentationml.notesSlide+xml"/>
  <Override PartName="/ppt/ink/inkAction7.xml" ContentType="application/vnd.ms-office.inkAction+xml"/>
  <Override PartName="/ppt/notesSlides/notesSlide25.xml" ContentType="application/vnd.openxmlformats-officedocument.presentationml.notesSlide+xml"/>
  <Override PartName="/ppt/ink/inkAction8.xml" ContentType="application/vnd.ms-office.inkAction+xml"/>
  <Override PartName="/ppt/notesSlides/notesSlide26.xml" ContentType="application/vnd.openxmlformats-officedocument.presentationml.notesSlide+xml"/>
  <Override PartName="/ppt/ink/inkAction9.xml" ContentType="application/vnd.ms-office.inkAction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Action10.xml" ContentType="application/vnd.ms-office.inkAction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603" r:id="rId2"/>
    <p:sldId id="619" r:id="rId3"/>
    <p:sldId id="620" r:id="rId4"/>
    <p:sldId id="629" r:id="rId5"/>
    <p:sldId id="664" r:id="rId6"/>
    <p:sldId id="622" r:id="rId7"/>
    <p:sldId id="631" r:id="rId8"/>
    <p:sldId id="623" r:id="rId9"/>
    <p:sldId id="630" r:id="rId10"/>
    <p:sldId id="633" r:id="rId11"/>
    <p:sldId id="634" r:id="rId12"/>
    <p:sldId id="635" r:id="rId13"/>
    <p:sldId id="621" r:id="rId14"/>
    <p:sldId id="641" r:id="rId15"/>
    <p:sldId id="637" r:id="rId16"/>
    <p:sldId id="638" r:id="rId17"/>
    <p:sldId id="665" r:id="rId18"/>
    <p:sldId id="640" r:id="rId19"/>
    <p:sldId id="639" r:id="rId20"/>
    <p:sldId id="643" r:id="rId21"/>
    <p:sldId id="644" r:id="rId22"/>
    <p:sldId id="645" r:id="rId23"/>
    <p:sldId id="646" r:id="rId24"/>
    <p:sldId id="662" r:id="rId25"/>
    <p:sldId id="661" r:id="rId26"/>
    <p:sldId id="652" r:id="rId27"/>
    <p:sldId id="660" r:id="rId28"/>
    <p:sldId id="636" r:id="rId29"/>
    <p:sldId id="654" r:id="rId30"/>
    <p:sldId id="655" r:id="rId31"/>
    <p:sldId id="656" r:id="rId32"/>
    <p:sldId id="658" r:id="rId33"/>
    <p:sldId id="666" r:id="rId34"/>
    <p:sldId id="659" r:id="rId35"/>
    <p:sldId id="657" r:id="rId36"/>
    <p:sldId id="672" r:id="rId37"/>
    <p:sldId id="668" r:id="rId38"/>
    <p:sldId id="669" r:id="rId39"/>
    <p:sldId id="670" r:id="rId40"/>
    <p:sldId id="671" r:id="rId41"/>
    <p:sldId id="663" r:id="rId42"/>
    <p:sldId id="617" r:id="rId43"/>
  </p:sldIdLst>
  <p:sldSz cx="9144000" cy="6858000" type="screen4x3"/>
  <p:notesSz cx="7315200" cy="9601200"/>
  <p:custShowLst>
    <p:custShow name="Custom Show 1" id="0">
      <p:sldLst/>
    </p:custShow>
  </p:custShow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BD8"/>
    <a:srgbClr val="FF388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B886C-C45E-4F35-A8D3-31FCC9AD6435}" v="4" dt="2024-09-11T21:27:49.366"/>
    <p1510:client id="{47815217-F260-4134-B951-64A03EFE2DC8}" v="3" dt="2024-09-11T04:14:03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1808" autoAdjust="0"/>
  </p:normalViewPr>
  <p:slideViewPr>
    <p:cSldViewPr snapToGrid="0" showGuides="1">
      <p:cViewPr varScale="1">
        <p:scale>
          <a:sx n="59" d="100"/>
          <a:sy n="59" d="100"/>
        </p:scale>
        <p:origin x="178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-39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xin Wang" userId="31a98a6f-286e-468c-99ee-196e3a8bd35e" providerId="ADAL" clId="{47815217-F260-4134-B951-64A03EFE2DC8}"/>
    <pc:docChg chg="undo custSel addSld modSld sldOrd">
      <pc:chgData name="Lixin Wang" userId="31a98a6f-286e-468c-99ee-196e3a8bd35e" providerId="ADAL" clId="{47815217-F260-4134-B951-64A03EFE2DC8}" dt="2024-09-11T04:16:46.169" v="564" actId="20577"/>
      <pc:docMkLst>
        <pc:docMk/>
      </pc:docMkLst>
      <pc:sldChg chg="modSp mod">
        <pc:chgData name="Lixin Wang" userId="31a98a6f-286e-468c-99ee-196e3a8bd35e" providerId="ADAL" clId="{47815217-F260-4134-B951-64A03EFE2DC8}" dt="2024-09-09T03:16:50.845" v="13" actId="20577"/>
        <pc:sldMkLst>
          <pc:docMk/>
          <pc:sldMk cId="0" sldId="603"/>
        </pc:sldMkLst>
        <pc:spChg chg="mod">
          <ac:chgData name="Lixin Wang" userId="31a98a6f-286e-468c-99ee-196e3a8bd35e" providerId="ADAL" clId="{47815217-F260-4134-B951-64A03EFE2DC8}" dt="2024-09-09T03:16:50.845" v="13" actId="20577"/>
          <ac:spMkLst>
            <pc:docMk/>
            <pc:sldMk cId="0" sldId="603"/>
            <ac:spMk id="4098" creationId="{00000000-0000-0000-0000-000000000000}"/>
          </ac:spMkLst>
        </pc:spChg>
      </pc:sldChg>
      <pc:sldChg chg="modSp mod">
        <pc:chgData name="Lixin Wang" userId="31a98a6f-286e-468c-99ee-196e3a8bd35e" providerId="ADAL" clId="{47815217-F260-4134-B951-64A03EFE2DC8}" dt="2024-09-09T03:36:47.457" v="441" actId="20577"/>
        <pc:sldMkLst>
          <pc:docMk/>
          <pc:sldMk cId="3538160106" sldId="617"/>
        </pc:sldMkLst>
        <pc:spChg chg="mod">
          <ac:chgData name="Lixin Wang" userId="31a98a6f-286e-468c-99ee-196e3a8bd35e" providerId="ADAL" clId="{47815217-F260-4134-B951-64A03EFE2DC8}" dt="2024-09-09T03:36:47.457" v="441" actId="20577"/>
          <ac:spMkLst>
            <pc:docMk/>
            <pc:sldMk cId="3538160106" sldId="617"/>
            <ac:spMk id="35843" creationId="{00000000-0000-0000-0000-000000000000}"/>
          </ac:spMkLst>
        </pc:spChg>
      </pc:sldChg>
      <pc:sldChg chg="modSp mod">
        <pc:chgData name="Lixin Wang" userId="31a98a6f-286e-468c-99ee-196e3a8bd35e" providerId="ADAL" clId="{47815217-F260-4134-B951-64A03EFE2DC8}" dt="2024-09-09T03:17:25.448" v="20" actId="20577"/>
        <pc:sldMkLst>
          <pc:docMk/>
          <pc:sldMk cId="452061296" sldId="619"/>
        </pc:sldMkLst>
        <pc:spChg chg="mod">
          <ac:chgData name="Lixin Wang" userId="31a98a6f-286e-468c-99ee-196e3a8bd35e" providerId="ADAL" clId="{47815217-F260-4134-B951-64A03EFE2DC8}" dt="2024-09-09T03:17:25.448" v="20" actId="20577"/>
          <ac:spMkLst>
            <pc:docMk/>
            <pc:sldMk cId="452061296" sldId="619"/>
            <ac:spMk id="7170" creationId="{00000000-0000-0000-0000-000000000000}"/>
          </ac:spMkLst>
        </pc:spChg>
      </pc:sldChg>
      <pc:sldChg chg="modSp mod">
        <pc:chgData name="Lixin Wang" userId="31a98a6f-286e-468c-99ee-196e3a8bd35e" providerId="ADAL" clId="{47815217-F260-4134-B951-64A03EFE2DC8}" dt="2024-09-11T04:16:46.169" v="564" actId="20577"/>
        <pc:sldMkLst>
          <pc:docMk/>
          <pc:sldMk cId="83745319" sldId="629"/>
        </pc:sldMkLst>
        <pc:spChg chg="mod">
          <ac:chgData name="Lixin Wang" userId="31a98a6f-286e-468c-99ee-196e3a8bd35e" providerId="ADAL" clId="{47815217-F260-4134-B951-64A03EFE2DC8}" dt="2024-09-11T04:16:46.169" v="564" actId="20577"/>
          <ac:spMkLst>
            <pc:docMk/>
            <pc:sldMk cId="83745319" sldId="629"/>
            <ac:spMk id="7171" creationId="{00000000-0000-0000-0000-000000000000}"/>
          </ac:spMkLst>
        </pc:spChg>
      </pc:sldChg>
      <pc:sldChg chg="modSp mod">
        <pc:chgData name="Lixin Wang" userId="31a98a6f-286e-468c-99ee-196e3a8bd35e" providerId="ADAL" clId="{47815217-F260-4134-B951-64A03EFE2DC8}" dt="2024-09-09T03:18:05.785" v="34" actId="20577"/>
        <pc:sldMkLst>
          <pc:docMk/>
          <pc:sldMk cId="3970907026" sldId="635"/>
        </pc:sldMkLst>
        <pc:spChg chg="mod">
          <ac:chgData name="Lixin Wang" userId="31a98a6f-286e-468c-99ee-196e3a8bd35e" providerId="ADAL" clId="{47815217-F260-4134-B951-64A03EFE2DC8}" dt="2024-09-09T03:18:05.785" v="34" actId="20577"/>
          <ac:spMkLst>
            <pc:docMk/>
            <pc:sldMk cId="3970907026" sldId="635"/>
            <ac:spMk id="7170" creationId="{00000000-0000-0000-0000-000000000000}"/>
          </ac:spMkLst>
        </pc:spChg>
      </pc:sldChg>
      <pc:sldChg chg="modSp mod">
        <pc:chgData name="Lixin Wang" userId="31a98a6f-286e-468c-99ee-196e3a8bd35e" providerId="ADAL" clId="{47815217-F260-4134-B951-64A03EFE2DC8}" dt="2024-09-09T03:18:26.170" v="41" actId="20577"/>
        <pc:sldMkLst>
          <pc:docMk/>
          <pc:sldMk cId="985128359" sldId="636"/>
        </pc:sldMkLst>
        <pc:spChg chg="mod">
          <ac:chgData name="Lixin Wang" userId="31a98a6f-286e-468c-99ee-196e3a8bd35e" providerId="ADAL" clId="{47815217-F260-4134-B951-64A03EFE2DC8}" dt="2024-09-09T03:18:26.170" v="41" actId="20577"/>
          <ac:spMkLst>
            <pc:docMk/>
            <pc:sldMk cId="985128359" sldId="636"/>
            <ac:spMk id="7170" creationId="{00000000-0000-0000-0000-000000000000}"/>
          </ac:spMkLst>
        </pc:spChg>
      </pc:sldChg>
      <pc:sldChg chg="modSp mod">
        <pc:chgData name="Lixin Wang" userId="31a98a6f-286e-468c-99ee-196e3a8bd35e" providerId="ADAL" clId="{47815217-F260-4134-B951-64A03EFE2DC8}" dt="2024-09-09T03:17:56.097" v="27" actId="20577"/>
        <pc:sldMkLst>
          <pc:docMk/>
          <pc:sldMk cId="2181887302" sldId="664"/>
        </pc:sldMkLst>
        <pc:spChg chg="mod">
          <ac:chgData name="Lixin Wang" userId="31a98a6f-286e-468c-99ee-196e3a8bd35e" providerId="ADAL" clId="{47815217-F260-4134-B951-64A03EFE2DC8}" dt="2024-09-09T03:17:56.097" v="27" actId="20577"/>
          <ac:spMkLst>
            <pc:docMk/>
            <pc:sldMk cId="2181887302" sldId="664"/>
            <ac:spMk id="7170" creationId="{00000000-0000-0000-0000-000000000000}"/>
          </ac:spMkLst>
        </pc:spChg>
      </pc:sldChg>
      <pc:sldChg chg="modSp mod ord">
        <pc:chgData name="Lixin Wang" userId="31a98a6f-286e-468c-99ee-196e3a8bd35e" providerId="ADAL" clId="{47815217-F260-4134-B951-64A03EFE2DC8}" dt="2024-09-09T03:24:49.532" v="88" actId="20577"/>
        <pc:sldMkLst>
          <pc:docMk/>
          <pc:sldMk cId="3521073119" sldId="668"/>
        </pc:sldMkLst>
        <pc:spChg chg="mod">
          <ac:chgData name="Lixin Wang" userId="31a98a6f-286e-468c-99ee-196e3a8bd35e" providerId="ADAL" clId="{47815217-F260-4134-B951-64A03EFE2DC8}" dt="2024-09-09T03:24:49.532" v="88" actId="20577"/>
          <ac:spMkLst>
            <pc:docMk/>
            <pc:sldMk cId="3521073119" sldId="668"/>
            <ac:spMk id="7171" creationId="{00000000-0000-0000-0000-000000000000}"/>
          </ac:spMkLst>
        </pc:spChg>
      </pc:sldChg>
      <pc:sldChg chg="ord">
        <pc:chgData name="Lixin Wang" userId="31a98a6f-286e-468c-99ee-196e3a8bd35e" providerId="ADAL" clId="{47815217-F260-4134-B951-64A03EFE2DC8}" dt="2024-09-09T03:21:26.185" v="43"/>
        <pc:sldMkLst>
          <pc:docMk/>
          <pc:sldMk cId="1856177663" sldId="669"/>
        </pc:sldMkLst>
      </pc:sldChg>
      <pc:sldChg chg="ord">
        <pc:chgData name="Lixin Wang" userId="31a98a6f-286e-468c-99ee-196e3a8bd35e" providerId="ADAL" clId="{47815217-F260-4134-B951-64A03EFE2DC8}" dt="2024-09-09T03:21:26.185" v="43"/>
        <pc:sldMkLst>
          <pc:docMk/>
          <pc:sldMk cId="128466670" sldId="670"/>
        </pc:sldMkLst>
      </pc:sldChg>
      <pc:sldChg chg="ord">
        <pc:chgData name="Lixin Wang" userId="31a98a6f-286e-468c-99ee-196e3a8bd35e" providerId="ADAL" clId="{47815217-F260-4134-B951-64A03EFE2DC8}" dt="2024-09-09T03:21:26.185" v="43"/>
        <pc:sldMkLst>
          <pc:docMk/>
          <pc:sldMk cId="4240741088" sldId="671"/>
        </pc:sldMkLst>
      </pc:sldChg>
      <pc:sldChg chg="modSp add mod">
        <pc:chgData name="Lixin Wang" userId="31a98a6f-286e-468c-99ee-196e3a8bd35e" providerId="ADAL" clId="{47815217-F260-4134-B951-64A03EFE2DC8}" dt="2024-09-09T03:35:28.406" v="346" actId="113"/>
        <pc:sldMkLst>
          <pc:docMk/>
          <pc:sldMk cId="1580919352" sldId="672"/>
        </pc:sldMkLst>
        <pc:spChg chg="mod">
          <ac:chgData name="Lixin Wang" userId="31a98a6f-286e-468c-99ee-196e3a8bd35e" providerId="ADAL" clId="{47815217-F260-4134-B951-64A03EFE2DC8}" dt="2024-09-09T03:30:41.602" v="222" actId="14100"/>
          <ac:spMkLst>
            <pc:docMk/>
            <pc:sldMk cId="1580919352" sldId="672"/>
            <ac:spMk id="7170" creationId="{00000000-0000-0000-0000-000000000000}"/>
          </ac:spMkLst>
        </pc:spChg>
        <pc:spChg chg="mod">
          <ac:chgData name="Lixin Wang" userId="31a98a6f-286e-468c-99ee-196e3a8bd35e" providerId="ADAL" clId="{47815217-F260-4134-B951-64A03EFE2DC8}" dt="2024-09-09T03:35:28.406" v="346" actId="113"/>
          <ac:spMkLst>
            <pc:docMk/>
            <pc:sldMk cId="1580919352" sldId="672"/>
            <ac:spMk id="7171" creationId="{00000000-0000-0000-0000-000000000000}"/>
          </ac:spMkLst>
        </pc:spChg>
      </pc:sldChg>
      <pc:sldChg chg="addSp delSp modSp new mod modAnim">
        <pc:chgData name="Lixin Wang" userId="31a98a6f-286e-468c-99ee-196e3a8bd35e" providerId="ADAL" clId="{47815217-F260-4134-B951-64A03EFE2DC8}" dt="2024-09-11T04:15:09.731" v="506" actId="14100"/>
        <pc:sldMkLst>
          <pc:docMk/>
          <pc:sldMk cId="4079063107" sldId="673"/>
        </pc:sldMkLst>
        <pc:spChg chg="del">
          <ac:chgData name="Lixin Wang" userId="31a98a6f-286e-468c-99ee-196e3a8bd35e" providerId="ADAL" clId="{47815217-F260-4134-B951-64A03EFE2DC8}" dt="2024-09-11T04:11:23.559" v="443" actId="478"/>
          <ac:spMkLst>
            <pc:docMk/>
            <pc:sldMk cId="4079063107" sldId="673"/>
            <ac:spMk id="2" creationId="{73E87547-5B11-3DDE-EE33-B159626C5407}"/>
          </ac:spMkLst>
        </pc:spChg>
        <pc:spChg chg="del mod">
          <ac:chgData name="Lixin Wang" userId="31a98a6f-286e-468c-99ee-196e3a8bd35e" providerId="ADAL" clId="{47815217-F260-4134-B951-64A03EFE2DC8}" dt="2024-09-11T04:11:45.971" v="446"/>
          <ac:spMkLst>
            <pc:docMk/>
            <pc:sldMk cId="4079063107" sldId="673"/>
            <ac:spMk id="4" creationId="{BE90D8D5-7CBA-9BFC-9991-9895E905C53A}"/>
          </ac:spMkLst>
        </pc:spChg>
        <pc:spChg chg="add mod">
          <ac:chgData name="Lixin Wang" userId="31a98a6f-286e-468c-99ee-196e3a8bd35e" providerId="ADAL" clId="{47815217-F260-4134-B951-64A03EFE2DC8}" dt="2024-09-11T04:14:58.345" v="505" actId="20577"/>
          <ac:spMkLst>
            <pc:docMk/>
            <pc:sldMk cId="4079063107" sldId="673"/>
            <ac:spMk id="7" creationId="{C5EEBD81-E19F-B3F0-9DCE-FB87B6253213}"/>
          </ac:spMkLst>
        </pc:spChg>
        <pc:picChg chg="add mod">
          <ac:chgData name="Lixin Wang" userId="31a98a6f-286e-468c-99ee-196e3a8bd35e" providerId="ADAL" clId="{47815217-F260-4134-B951-64A03EFE2DC8}" dt="2024-09-11T04:15:09.731" v="506" actId="14100"/>
          <ac:picMkLst>
            <pc:docMk/>
            <pc:sldMk cId="4079063107" sldId="673"/>
            <ac:picMk id="6" creationId="{09C304CA-781B-D17A-2ECA-BA17E0F8A489}"/>
          </ac:picMkLst>
        </pc:picChg>
      </pc:sldChg>
    </pc:docChg>
  </pc:docChgLst>
  <pc:docChgLst>
    <pc:chgData name="Lixin Wang" userId="31a98a6f-286e-468c-99ee-196e3a8bd35e" providerId="ADAL" clId="{210B886C-C45E-4F35-A8D3-31FCC9AD6435}"/>
    <pc:docChg chg="custSel delSld modSld">
      <pc:chgData name="Lixin Wang" userId="31a98a6f-286e-468c-99ee-196e3a8bd35e" providerId="ADAL" clId="{210B886C-C45E-4F35-A8D3-31FCC9AD6435}" dt="2024-09-11T21:27:49.364" v="11"/>
      <pc:docMkLst>
        <pc:docMk/>
      </pc:docMkLst>
      <pc:sldChg chg="addSp modSp">
        <pc:chgData name="Lixin Wang" userId="31a98a6f-286e-468c-99ee-196e3a8bd35e" providerId="ADAL" clId="{210B886C-C45E-4F35-A8D3-31FCC9AD6435}" dt="2024-09-11T14:05:26.092" v="0"/>
        <pc:sldMkLst>
          <pc:docMk/>
          <pc:sldMk cId="0" sldId="603"/>
        </pc:sldMkLst>
        <pc:picChg chg="add mod">
          <ac:chgData name="Lixin Wang" userId="31a98a6f-286e-468c-99ee-196e3a8bd35e" providerId="ADAL" clId="{210B886C-C45E-4F35-A8D3-31FCC9AD6435}" dt="2024-09-11T14:05:26.092" v="0"/>
          <ac:picMkLst>
            <pc:docMk/>
            <pc:sldMk cId="0" sldId="603"/>
            <ac:picMk id="6" creationId="{2E19B961-84DF-C7DC-A013-6F2BD5D41F50}"/>
          </ac:picMkLst>
        </pc:picChg>
      </pc:sldChg>
      <pc:sldChg chg="addSp modSp">
        <pc:chgData name="Lixin Wang" userId="31a98a6f-286e-468c-99ee-196e3a8bd35e" providerId="ADAL" clId="{210B886C-C45E-4F35-A8D3-31FCC9AD6435}" dt="2024-09-11T14:05:26.092" v="0"/>
        <pc:sldMkLst>
          <pc:docMk/>
          <pc:sldMk cId="452061296" sldId="619"/>
        </pc:sldMkLst>
        <pc:picChg chg="add mod">
          <ac:chgData name="Lixin Wang" userId="31a98a6f-286e-468c-99ee-196e3a8bd35e" providerId="ADAL" clId="{210B886C-C45E-4F35-A8D3-31FCC9AD6435}" dt="2024-09-11T14:05:26.092" v="0"/>
          <ac:picMkLst>
            <pc:docMk/>
            <pc:sldMk cId="452061296" sldId="619"/>
            <ac:picMk id="7" creationId="{93B14081-E2EB-7C31-77A9-92C63ED5E926}"/>
          </ac:picMkLst>
        </pc:picChg>
      </pc:sldChg>
      <pc:sldChg chg="addSp delSp modSp mod delAnim">
        <pc:chgData name="Lixin Wang" userId="31a98a6f-286e-468c-99ee-196e3a8bd35e" providerId="ADAL" clId="{210B886C-C45E-4F35-A8D3-31FCC9AD6435}" dt="2024-09-11T18:43:28.974" v="3" actId="478"/>
        <pc:sldMkLst>
          <pc:docMk/>
          <pc:sldMk cId="4264529391" sldId="620"/>
        </pc:sldMkLst>
        <pc:picChg chg="add del mod">
          <ac:chgData name="Lixin Wang" userId="31a98a6f-286e-468c-99ee-196e3a8bd35e" providerId="ADAL" clId="{210B886C-C45E-4F35-A8D3-31FCC9AD6435}" dt="2024-09-11T18:43:28.974" v="3" actId="478"/>
          <ac:picMkLst>
            <pc:docMk/>
            <pc:sldMk cId="4264529391" sldId="620"/>
            <ac:picMk id="7" creationId="{7FFA2364-A10C-C05B-8BCE-94CACF2B8991}"/>
          </ac:picMkLst>
        </pc:pic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1509178278" sldId="621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1509178278" sldId="621"/>
            <ac:picMk id="11" creationId="{5768302F-4FEC-75BA-4263-11D88ACF2BA6}"/>
          </ac:picMkLst>
        </pc:picChg>
        <pc:inkChg chg="add">
          <ac:chgData name="Lixin Wang" userId="31a98a6f-286e-468c-99ee-196e3a8bd35e" providerId="ADAL" clId="{210B886C-C45E-4F35-A8D3-31FCC9AD6435}" dt="2024-09-11T14:41:11.019" v="1"/>
          <ac:inkMkLst>
            <pc:docMk/>
            <pc:sldMk cId="1509178278" sldId="621"/>
            <ac:inkMk id="9" creationId="{0E67BB9B-1EA0-D865-86EA-6742739E4F5C}"/>
          </ac:inkMkLst>
        </pc:ink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3149068196" sldId="622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3149068196" sldId="622"/>
            <ac:picMk id="6" creationId="{723B52D9-FD4C-C92E-4DAA-135EA3187929}"/>
          </ac:picMkLst>
        </pc:pic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1737503524" sldId="623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1737503524" sldId="623"/>
            <ac:picMk id="9" creationId="{7F014FB7-08D9-01C6-E999-B5ADF1D9E035}"/>
          </ac:picMkLst>
        </pc:picChg>
        <pc:inkChg chg="add">
          <ac:chgData name="Lixin Wang" userId="31a98a6f-286e-468c-99ee-196e3a8bd35e" providerId="ADAL" clId="{210B886C-C45E-4F35-A8D3-31FCC9AD6435}" dt="2024-09-11T14:41:11.019" v="1"/>
          <ac:inkMkLst>
            <pc:docMk/>
            <pc:sldMk cId="1737503524" sldId="623"/>
            <ac:inkMk id="7" creationId="{CCB8AD9C-0ABD-576A-509A-1F8FEACD30EA}"/>
          </ac:inkMkLst>
        </pc:inkChg>
      </pc:sldChg>
      <pc:sldChg chg="addSp modSp mod">
        <pc:chgData name="Lixin Wang" userId="31a98a6f-286e-468c-99ee-196e3a8bd35e" providerId="ADAL" clId="{210B886C-C45E-4F35-A8D3-31FCC9AD6435}" dt="2024-09-11T21:27:49.364" v="11"/>
        <pc:sldMkLst>
          <pc:docMk/>
          <pc:sldMk cId="83745319" sldId="629"/>
        </pc:sldMkLst>
        <pc:spChg chg="mod">
          <ac:chgData name="Lixin Wang" userId="31a98a6f-286e-468c-99ee-196e3a8bd35e" providerId="ADAL" clId="{210B886C-C45E-4F35-A8D3-31FCC9AD6435}" dt="2024-09-11T21:24:52.172" v="10" actId="207"/>
          <ac:spMkLst>
            <pc:docMk/>
            <pc:sldMk cId="83745319" sldId="629"/>
            <ac:spMk id="7171" creationId="{00000000-0000-0000-0000-000000000000}"/>
          </ac:spMkLst>
        </pc:spChg>
        <pc:picChg chg="add mod">
          <ac:chgData name="Lixin Wang" userId="31a98a6f-286e-468c-99ee-196e3a8bd35e" providerId="ADAL" clId="{210B886C-C45E-4F35-A8D3-31FCC9AD6435}" dt="2024-09-11T21:27:49.364" v="11"/>
          <ac:picMkLst>
            <pc:docMk/>
            <pc:sldMk cId="83745319" sldId="629"/>
            <ac:picMk id="5" creationId="{16E5E082-C481-F086-2F4F-505CA144679E}"/>
          </ac:picMkLst>
        </pc:pic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1348061890" sldId="630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1348061890" sldId="630"/>
            <ac:picMk id="7" creationId="{4BFEC079-EE6B-24AB-7709-A5A1D636607C}"/>
          </ac:picMkLst>
        </pc:picChg>
        <pc:inkChg chg="add">
          <ac:chgData name="Lixin Wang" userId="31a98a6f-286e-468c-99ee-196e3a8bd35e" providerId="ADAL" clId="{210B886C-C45E-4F35-A8D3-31FCC9AD6435}" dt="2024-09-11T14:41:11.019" v="1"/>
          <ac:inkMkLst>
            <pc:docMk/>
            <pc:sldMk cId="1348061890" sldId="630"/>
            <ac:inkMk id="6" creationId="{7C32E6CA-F064-100B-E621-09B1F7E8BAA9}"/>
          </ac:inkMkLst>
        </pc:ink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2597618556" sldId="631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2597618556" sldId="631"/>
            <ac:picMk id="5" creationId="{8E85E1F0-B42F-20D3-CCC1-FE87E03D29DA}"/>
          </ac:picMkLst>
        </pc:pic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230292038" sldId="633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230292038" sldId="633"/>
            <ac:picMk id="6" creationId="{F9FE09FD-2A6D-2F22-FCC8-BACC617282C0}"/>
          </ac:picMkLst>
        </pc:pic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3337668142" sldId="634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3337668142" sldId="634"/>
            <ac:picMk id="7" creationId="{4FEB4AB8-97E8-F6ED-022F-0830D2C04AFD}"/>
          </ac:picMkLst>
        </pc:pic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3970907026" sldId="635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3970907026" sldId="635"/>
            <ac:picMk id="5" creationId="{BC9178CD-C487-513D-0251-F06F6FBCC841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985128359" sldId="636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985128359" sldId="636"/>
            <ac:picMk id="5" creationId="{777EAE17-7457-DC24-4CBA-2A794E3876D7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3401129990" sldId="637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3401129990" sldId="637"/>
            <ac:picMk id="7" creationId="{85A718B6-379B-3D3E-8C90-A89B30978F19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4193101165" sldId="638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4193101165" sldId="638"/>
            <ac:picMk id="6" creationId="{95852D30-7692-D423-2B7D-68B773F6C0FE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3482530121" sldId="639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3482530121" sldId="639"/>
            <ac:picMk id="5" creationId="{42DB2364-7585-83F3-2ED3-BBA373260EE6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2816552648" sldId="640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2816552648" sldId="640"/>
            <ac:picMk id="5" creationId="{7C972B86-217C-56C7-9DA3-3D2F174FDB4B}"/>
          </ac:picMkLst>
        </pc:pic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326820219" sldId="641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326820219" sldId="641"/>
            <ac:picMk id="5" creationId="{5E8FA638-CEA9-BA8B-F971-74AB05FA59F7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2405065250" sldId="643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2405065250" sldId="643"/>
            <ac:picMk id="5" creationId="{9BDCFB55-8D22-2B8A-1A30-DE7A9BFDCF3B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424733015" sldId="644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424733015" sldId="644"/>
            <ac:picMk id="6" creationId="{8C1355BE-07CA-13E8-E2FC-74204ED64463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301756502" sldId="645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301756502" sldId="645"/>
            <ac:picMk id="12" creationId="{1F3AAABD-55BE-C113-B813-CFEAD836D1E4}"/>
          </ac:picMkLst>
        </pc:picChg>
        <pc:inkChg chg="add">
          <ac:chgData name="Lixin Wang" userId="31a98a6f-286e-468c-99ee-196e3a8bd35e" providerId="ADAL" clId="{210B886C-C45E-4F35-A8D3-31FCC9AD6435}" dt="2024-09-11T15:17:14.176" v="2"/>
          <ac:inkMkLst>
            <pc:docMk/>
            <pc:sldMk cId="301756502" sldId="645"/>
            <ac:inkMk id="11" creationId="{C365AC25-4D9A-1D4B-CE42-14C7395BE600}"/>
          </ac:inkMkLst>
        </pc:ink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1861888320" sldId="646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1861888320" sldId="646"/>
            <ac:picMk id="11" creationId="{4D23EE46-5BFE-0CDE-CAFD-B5D0003F44A1}"/>
          </ac:picMkLst>
        </pc:picChg>
        <pc:inkChg chg="add">
          <ac:chgData name="Lixin Wang" userId="31a98a6f-286e-468c-99ee-196e3a8bd35e" providerId="ADAL" clId="{210B886C-C45E-4F35-A8D3-31FCC9AD6435}" dt="2024-09-11T15:17:14.176" v="2"/>
          <ac:inkMkLst>
            <pc:docMk/>
            <pc:sldMk cId="1861888320" sldId="646"/>
            <ac:inkMk id="10" creationId="{174A27C0-0B6B-4A56-4965-4AC94A785366}"/>
          </ac:inkMkLst>
        </pc:ink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4076132112" sldId="652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4076132112" sldId="652"/>
            <ac:picMk id="7" creationId="{6EA0C2C3-C9BD-81FD-79F7-33BD60057517}"/>
          </ac:picMkLst>
        </pc:picChg>
        <pc:inkChg chg="add">
          <ac:chgData name="Lixin Wang" userId="31a98a6f-286e-468c-99ee-196e3a8bd35e" providerId="ADAL" clId="{210B886C-C45E-4F35-A8D3-31FCC9AD6435}" dt="2024-09-11T15:17:14.176" v="2"/>
          <ac:inkMkLst>
            <pc:docMk/>
            <pc:sldMk cId="4076132112" sldId="652"/>
            <ac:inkMk id="6" creationId="{A91D588D-A136-0FAF-4355-262944B60357}"/>
          </ac:inkMkLst>
        </pc:ink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2592766509" sldId="654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2592766509" sldId="654"/>
            <ac:picMk id="5" creationId="{C1C122FF-9F63-D469-56AB-3A3B59651A54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2409368731" sldId="655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2409368731" sldId="655"/>
            <ac:picMk id="5" creationId="{0379AE21-D232-D4DE-8CFA-B298E6DE7FB3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211052339" sldId="656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211052339" sldId="656"/>
            <ac:picMk id="6" creationId="{1F68478D-F8EC-0917-31B3-1F876B222E13}"/>
          </ac:picMkLst>
        </pc:picChg>
        <pc:inkChg chg="add">
          <ac:chgData name="Lixin Wang" userId="31a98a6f-286e-468c-99ee-196e3a8bd35e" providerId="ADAL" clId="{210B886C-C45E-4F35-A8D3-31FCC9AD6435}" dt="2024-09-11T15:17:14.176" v="2"/>
          <ac:inkMkLst>
            <pc:docMk/>
            <pc:sldMk cId="211052339" sldId="656"/>
            <ac:inkMk id="5" creationId="{54850D7A-E83C-0313-ED5B-1A5F02DB4147}"/>
          </ac:inkMkLst>
        </pc:ink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4159501470" sldId="657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4159501470" sldId="657"/>
            <ac:picMk id="6" creationId="{56E7C175-E980-BADB-1F8F-99B95D479A8B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1785248113" sldId="658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1785248113" sldId="658"/>
            <ac:picMk id="5" creationId="{61F57F50-6EDF-29F9-5782-C47B40514A3B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2339386301" sldId="659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2339386301" sldId="659"/>
            <ac:picMk id="5" creationId="{F1A510F1-760B-41CB-89E6-4E16833A655C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639053901" sldId="660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639053901" sldId="660"/>
            <ac:picMk id="7" creationId="{5579FEFF-D337-8D25-C6A8-36A66F80B4B8}"/>
          </ac:picMkLst>
        </pc:picChg>
        <pc:inkChg chg="add">
          <ac:chgData name="Lixin Wang" userId="31a98a6f-286e-468c-99ee-196e3a8bd35e" providerId="ADAL" clId="{210B886C-C45E-4F35-A8D3-31FCC9AD6435}" dt="2024-09-11T15:17:14.176" v="2"/>
          <ac:inkMkLst>
            <pc:docMk/>
            <pc:sldMk cId="639053901" sldId="660"/>
            <ac:inkMk id="6" creationId="{CAFFE071-E381-9C19-AE36-F5CC062499C1}"/>
          </ac:inkMkLst>
        </pc:ink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3303185540" sldId="661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3303185540" sldId="661"/>
            <ac:picMk id="7" creationId="{8BE893AB-A4F7-0EE6-4FA4-30247162E864}"/>
          </ac:picMkLst>
        </pc:picChg>
        <pc:inkChg chg="add">
          <ac:chgData name="Lixin Wang" userId="31a98a6f-286e-468c-99ee-196e3a8bd35e" providerId="ADAL" clId="{210B886C-C45E-4F35-A8D3-31FCC9AD6435}" dt="2024-09-11T15:17:14.176" v="2"/>
          <ac:inkMkLst>
            <pc:docMk/>
            <pc:sldMk cId="3303185540" sldId="661"/>
            <ac:inkMk id="6" creationId="{51F2AF5E-6B45-F4B0-582B-72C94E3610C3}"/>
          </ac:inkMkLst>
        </pc:ink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1640143205" sldId="662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1640143205" sldId="662"/>
            <ac:picMk id="7" creationId="{4F49CC55-282F-AA84-AFB0-7C5356B69D2F}"/>
          </ac:picMkLst>
        </pc:picChg>
        <pc:inkChg chg="add">
          <ac:chgData name="Lixin Wang" userId="31a98a6f-286e-468c-99ee-196e3a8bd35e" providerId="ADAL" clId="{210B886C-C45E-4F35-A8D3-31FCC9AD6435}" dt="2024-09-11T15:17:14.176" v="2"/>
          <ac:inkMkLst>
            <pc:docMk/>
            <pc:sldMk cId="1640143205" sldId="662"/>
            <ac:inkMk id="6" creationId="{67325E6F-2882-FE22-8934-F6F3636EDEB0}"/>
          </ac:inkMkLst>
        </pc:inkChg>
      </pc:sldChg>
      <pc:sldChg chg="addSp modSp">
        <pc:chgData name="Lixin Wang" userId="31a98a6f-286e-468c-99ee-196e3a8bd35e" providerId="ADAL" clId="{210B886C-C45E-4F35-A8D3-31FCC9AD6435}" dt="2024-09-11T14:41:11.019" v="1"/>
        <pc:sldMkLst>
          <pc:docMk/>
          <pc:sldMk cId="2181887302" sldId="664"/>
        </pc:sldMkLst>
        <pc:picChg chg="add mod">
          <ac:chgData name="Lixin Wang" userId="31a98a6f-286e-468c-99ee-196e3a8bd35e" providerId="ADAL" clId="{210B886C-C45E-4F35-A8D3-31FCC9AD6435}" dt="2024-09-11T14:41:11.019" v="1"/>
          <ac:picMkLst>
            <pc:docMk/>
            <pc:sldMk cId="2181887302" sldId="664"/>
            <ac:picMk id="5" creationId="{9B78B3A4-2DF6-11BE-B581-6FD7A5540F4E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3357124396" sldId="665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3357124396" sldId="665"/>
            <ac:picMk id="6" creationId="{3B016AD9-955E-74A5-BF6A-544843E37959}"/>
          </ac:picMkLst>
        </pc:picChg>
      </pc:sldChg>
      <pc:sldChg chg="addSp modSp">
        <pc:chgData name="Lixin Wang" userId="31a98a6f-286e-468c-99ee-196e3a8bd35e" providerId="ADAL" clId="{210B886C-C45E-4F35-A8D3-31FCC9AD6435}" dt="2024-09-11T15:17:14.176" v="2"/>
        <pc:sldMkLst>
          <pc:docMk/>
          <pc:sldMk cId="3544215614" sldId="666"/>
        </pc:sldMkLst>
        <pc:picChg chg="add mod">
          <ac:chgData name="Lixin Wang" userId="31a98a6f-286e-468c-99ee-196e3a8bd35e" providerId="ADAL" clId="{210B886C-C45E-4F35-A8D3-31FCC9AD6435}" dt="2024-09-11T15:17:14.176" v="2"/>
          <ac:picMkLst>
            <pc:docMk/>
            <pc:sldMk cId="3544215614" sldId="666"/>
            <ac:picMk id="5" creationId="{9B650E9F-FD20-DC16-3980-CFFA85898763}"/>
          </ac:picMkLst>
        </pc:picChg>
      </pc:sldChg>
      <pc:sldChg chg="del">
        <pc:chgData name="Lixin Wang" userId="31a98a6f-286e-468c-99ee-196e3a8bd35e" providerId="ADAL" clId="{210B886C-C45E-4F35-A8D3-31FCC9AD6435}" dt="2024-09-11T21:23:59.882" v="4" actId="47"/>
        <pc:sldMkLst>
          <pc:docMk/>
          <pc:sldMk cId="4079063107" sldId="673"/>
        </pc:sldMkLst>
      </pc:sldChg>
    </pc:docChg>
  </pc:docChgLst>
  <pc:docChgLst>
    <pc:chgData name="Lixin Wang" userId="31a98a6f-286e-468c-99ee-196e3a8bd35e" providerId="ADAL" clId="{0037516D-AEC9-4B64-8280-2235E1A3599C}"/>
    <pc:docChg chg="undo custSel addSld delSld modSld">
      <pc:chgData name="Lixin Wang" userId="31a98a6f-286e-468c-99ee-196e3a8bd35e" providerId="ADAL" clId="{0037516D-AEC9-4B64-8280-2235E1A3599C}" dt="2024-04-22T18:55:37.643" v="1179" actId="47"/>
      <pc:docMkLst>
        <pc:docMk/>
      </pc:docMkLst>
      <pc:sldChg chg="modSp mod">
        <pc:chgData name="Lixin Wang" userId="31a98a6f-286e-468c-99ee-196e3a8bd35e" providerId="ADAL" clId="{0037516D-AEC9-4B64-8280-2235E1A3599C}" dt="2024-04-02T18:37:33.137" v="9" actId="14100"/>
        <pc:sldMkLst>
          <pc:docMk/>
          <pc:sldMk cId="0" sldId="603"/>
        </pc:sldMkLst>
        <pc:spChg chg="mod">
          <ac:chgData name="Lixin Wang" userId="31a98a6f-286e-468c-99ee-196e3a8bd35e" providerId="ADAL" clId="{0037516D-AEC9-4B64-8280-2235E1A3599C}" dt="2024-04-02T18:37:33.137" v="9" actId="14100"/>
          <ac:spMkLst>
            <pc:docMk/>
            <pc:sldMk cId="0" sldId="603"/>
            <ac:spMk id="4099" creationId="{00000000-0000-0000-0000-000000000000}"/>
          </ac:spMkLst>
        </pc:spChg>
      </pc:sldChg>
      <pc:sldChg chg="modSp mod">
        <pc:chgData name="Lixin Wang" userId="31a98a6f-286e-468c-99ee-196e3a8bd35e" providerId="ADAL" clId="{0037516D-AEC9-4B64-8280-2235E1A3599C}" dt="2024-04-22T16:59:26.935" v="390" actId="20577"/>
        <pc:sldMkLst>
          <pc:docMk/>
          <pc:sldMk cId="83745319" sldId="629"/>
        </pc:sldMkLst>
        <pc:spChg chg="mod">
          <ac:chgData name="Lixin Wang" userId="31a98a6f-286e-468c-99ee-196e3a8bd35e" providerId="ADAL" clId="{0037516D-AEC9-4B64-8280-2235E1A3599C}" dt="2024-04-22T16:59:26.935" v="390" actId="20577"/>
          <ac:spMkLst>
            <pc:docMk/>
            <pc:sldMk cId="83745319" sldId="629"/>
            <ac:spMk id="7171" creationId="{00000000-0000-0000-0000-000000000000}"/>
          </ac:spMkLst>
        </pc:spChg>
      </pc:sldChg>
      <pc:sldChg chg="modSp mod">
        <pc:chgData name="Lixin Wang" userId="31a98a6f-286e-468c-99ee-196e3a8bd35e" providerId="ADAL" clId="{0037516D-AEC9-4B64-8280-2235E1A3599C}" dt="2024-04-17T18:33:44.233" v="29" actId="20577"/>
        <pc:sldMkLst>
          <pc:docMk/>
          <pc:sldMk cId="3401129990" sldId="637"/>
        </pc:sldMkLst>
        <pc:spChg chg="mod">
          <ac:chgData name="Lixin Wang" userId="31a98a6f-286e-468c-99ee-196e3a8bd35e" providerId="ADAL" clId="{0037516D-AEC9-4B64-8280-2235E1A3599C}" dt="2024-04-17T18:33:44.233" v="29" actId="20577"/>
          <ac:spMkLst>
            <pc:docMk/>
            <pc:sldMk cId="3401129990" sldId="637"/>
            <ac:spMk id="7171" creationId="{00000000-0000-0000-0000-000000000000}"/>
          </ac:spMkLst>
        </pc:spChg>
      </pc:sldChg>
      <pc:sldChg chg="delSp modSp mod">
        <pc:chgData name="Lixin Wang" userId="31a98a6f-286e-468c-99ee-196e3a8bd35e" providerId="ADAL" clId="{0037516D-AEC9-4B64-8280-2235E1A3599C}" dt="2024-04-17T18:34:58.760" v="32" actId="207"/>
        <pc:sldMkLst>
          <pc:docMk/>
          <pc:sldMk cId="4193101165" sldId="638"/>
        </pc:sldMkLst>
        <pc:spChg chg="mod">
          <ac:chgData name="Lixin Wang" userId="31a98a6f-286e-468c-99ee-196e3a8bd35e" providerId="ADAL" clId="{0037516D-AEC9-4B64-8280-2235E1A3599C}" dt="2024-04-17T18:34:58.760" v="32" actId="207"/>
          <ac:spMkLst>
            <pc:docMk/>
            <pc:sldMk cId="4193101165" sldId="638"/>
            <ac:spMk id="7171" creationId="{00000000-0000-0000-0000-000000000000}"/>
          </ac:spMkLst>
        </pc:spChg>
        <pc:inkChg chg="del">
          <ac:chgData name="Lixin Wang" userId="31a98a6f-286e-468c-99ee-196e3a8bd35e" providerId="ADAL" clId="{0037516D-AEC9-4B64-8280-2235E1A3599C}" dt="2024-04-17T18:34:18.246" v="30" actId="478"/>
          <ac:inkMkLst>
            <pc:docMk/>
            <pc:sldMk cId="4193101165" sldId="638"/>
            <ac:inkMk id="3" creationId="{2C8D2707-BCB8-4668-EC88-B28D34180F45}"/>
          </ac:inkMkLst>
        </pc:inkChg>
      </pc:sldChg>
      <pc:sldChg chg="modSp mod">
        <pc:chgData name="Lixin Wang" userId="31a98a6f-286e-468c-99ee-196e3a8bd35e" providerId="ADAL" clId="{0037516D-AEC9-4B64-8280-2235E1A3599C}" dt="2024-04-17T18:37:48.061" v="35" actId="113"/>
        <pc:sldMkLst>
          <pc:docMk/>
          <pc:sldMk cId="2816552648" sldId="640"/>
        </pc:sldMkLst>
        <pc:spChg chg="mod">
          <ac:chgData name="Lixin Wang" userId="31a98a6f-286e-468c-99ee-196e3a8bd35e" providerId="ADAL" clId="{0037516D-AEC9-4B64-8280-2235E1A3599C}" dt="2024-04-17T18:37:48.061" v="35" actId="113"/>
          <ac:spMkLst>
            <pc:docMk/>
            <pc:sldMk cId="2816552648" sldId="640"/>
            <ac:spMk id="7171" creationId="{00000000-0000-0000-0000-000000000000}"/>
          </ac:spMkLst>
        </pc:spChg>
      </pc:sldChg>
      <pc:sldChg chg="modSp mod">
        <pc:chgData name="Lixin Wang" userId="31a98a6f-286e-468c-99ee-196e3a8bd35e" providerId="ADAL" clId="{0037516D-AEC9-4B64-8280-2235E1A3599C}" dt="2024-04-17T18:32:46.852" v="18" actId="5793"/>
        <pc:sldMkLst>
          <pc:docMk/>
          <pc:sldMk cId="326820219" sldId="641"/>
        </pc:sldMkLst>
        <pc:spChg chg="mod">
          <ac:chgData name="Lixin Wang" userId="31a98a6f-286e-468c-99ee-196e3a8bd35e" providerId="ADAL" clId="{0037516D-AEC9-4B64-8280-2235E1A3599C}" dt="2024-04-17T18:32:46.852" v="18" actId="5793"/>
          <ac:spMkLst>
            <pc:docMk/>
            <pc:sldMk cId="326820219" sldId="641"/>
            <ac:spMk id="7171" creationId="{00000000-0000-0000-0000-000000000000}"/>
          </ac:spMkLst>
        </pc:spChg>
      </pc:sldChg>
      <pc:sldChg chg="modSp mod">
        <pc:chgData name="Lixin Wang" userId="31a98a6f-286e-468c-99ee-196e3a8bd35e" providerId="ADAL" clId="{0037516D-AEC9-4B64-8280-2235E1A3599C}" dt="2024-04-17T18:39:04.997" v="36" actId="113"/>
        <pc:sldMkLst>
          <pc:docMk/>
          <pc:sldMk cId="2405065250" sldId="643"/>
        </pc:sldMkLst>
        <pc:spChg chg="mod">
          <ac:chgData name="Lixin Wang" userId="31a98a6f-286e-468c-99ee-196e3a8bd35e" providerId="ADAL" clId="{0037516D-AEC9-4B64-8280-2235E1A3599C}" dt="2024-04-17T18:39:04.997" v="36" actId="113"/>
          <ac:spMkLst>
            <pc:docMk/>
            <pc:sldMk cId="2405065250" sldId="643"/>
            <ac:spMk id="7171" creationId="{00000000-0000-0000-0000-000000000000}"/>
          </ac:spMkLst>
        </pc:spChg>
      </pc:sldChg>
      <pc:sldChg chg="modSp mod">
        <pc:chgData name="Lixin Wang" userId="31a98a6f-286e-468c-99ee-196e3a8bd35e" providerId="ADAL" clId="{0037516D-AEC9-4B64-8280-2235E1A3599C}" dt="2024-04-17T18:40:47.662" v="62" actId="20577"/>
        <pc:sldMkLst>
          <pc:docMk/>
          <pc:sldMk cId="424733015" sldId="644"/>
        </pc:sldMkLst>
        <pc:spChg chg="mod">
          <ac:chgData name="Lixin Wang" userId="31a98a6f-286e-468c-99ee-196e3a8bd35e" providerId="ADAL" clId="{0037516D-AEC9-4B64-8280-2235E1A3599C}" dt="2024-04-17T18:40:47.662" v="62" actId="20577"/>
          <ac:spMkLst>
            <pc:docMk/>
            <pc:sldMk cId="424733015" sldId="644"/>
            <ac:spMk id="4" creationId="{D175E847-373A-097E-887F-49A85669ED1D}"/>
          </ac:spMkLst>
        </pc:spChg>
      </pc:sldChg>
      <pc:sldChg chg="modSp mod">
        <pc:chgData name="Lixin Wang" userId="31a98a6f-286e-468c-99ee-196e3a8bd35e" providerId="ADAL" clId="{0037516D-AEC9-4B64-8280-2235E1A3599C}" dt="2024-04-17T18:41:23.551" v="65" actId="207"/>
        <pc:sldMkLst>
          <pc:docMk/>
          <pc:sldMk cId="301756502" sldId="645"/>
        </pc:sldMkLst>
        <pc:spChg chg="mod">
          <ac:chgData name="Lixin Wang" userId="31a98a6f-286e-468c-99ee-196e3a8bd35e" providerId="ADAL" clId="{0037516D-AEC9-4B64-8280-2235E1A3599C}" dt="2024-04-17T18:41:23.551" v="65" actId="207"/>
          <ac:spMkLst>
            <pc:docMk/>
            <pc:sldMk cId="301756502" sldId="645"/>
            <ac:spMk id="7171" creationId="{00000000-0000-0000-0000-000000000000}"/>
          </ac:spMkLst>
        </pc:spChg>
      </pc:sldChg>
      <pc:sldChg chg="addSp modSp mod">
        <pc:chgData name="Lixin Wang" userId="31a98a6f-286e-468c-99ee-196e3a8bd35e" providerId="ADAL" clId="{0037516D-AEC9-4B64-8280-2235E1A3599C}" dt="2024-04-17T18:46:13.616" v="286" actId="20577"/>
        <pc:sldMkLst>
          <pc:docMk/>
          <pc:sldMk cId="1861888320" sldId="646"/>
        </pc:sldMkLst>
        <pc:spChg chg="add mod">
          <ac:chgData name="Lixin Wang" userId="31a98a6f-286e-468c-99ee-196e3a8bd35e" providerId="ADAL" clId="{0037516D-AEC9-4B64-8280-2235E1A3599C}" dt="2024-04-17T18:46:13.616" v="286" actId="20577"/>
          <ac:spMkLst>
            <pc:docMk/>
            <pc:sldMk cId="1861888320" sldId="646"/>
            <ac:spMk id="3" creationId="{68B13AE6-2FAC-43FA-2657-0BA767DB24DC}"/>
          </ac:spMkLst>
        </pc:spChg>
        <pc:spChg chg="add mod">
          <ac:chgData name="Lixin Wang" userId="31a98a6f-286e-468c-99ee-196e3a8bd35e" providerId="ADAL" clId="{0037516D-AEC9-4B64-8280-2235E1A3599C}" dt="2024-04-17T18:45:42.017" v="285" actId="255"/>
          <ac:spMkLst>
            <pc:docMk/>
            <pc:sldMk cId="1861888320" sldId="646"/>
            <ac:spMk id="8" creationId="{76B99E47-39E2-43C8-AC88-46E0789E1CA0}"/>
          </ac:spMkLst>
        </pc:spChg>
        <pc:picChg chg="mod">
          <ac:chgData name="Lixin Wang" userId="31a98a6f-286e-468c-99ee-196e3a8bd35e" providerId="ADAL" clId="{0037516D-AEC9-4B64-8280-2235E1A3599C}" dt="2024-04-17T18:44:34.140" v="184" actId="1036"/>
          <ac:picMkLst>
            <pc:docMk/>
            <pc:sldMk cId="1861888320" sldId="646"/>
            <ac:picMk id="6" creationId="{5D96ABC6-6659-4471-76CB-6F012E1DF470}"/>
          </ac:picMkLst>
        </pc:picChg>
        <pc:picChg chg="mod">
          <ac:chgData name="Lixin Wang" userId="31a98a6f-286e-468c-99ee-196e3a8bd35e" providerId="ADAL" clId="{0037516D-AEC9-4B64-8280-2235E1A3599C}" dt="2024-04-17T18:43:52.017" v="182" actId="1035"/>
          <ac:picMkLst>
            <pc:docMk/>
            <pc:sldMk cId="1861888320" sldId="646"/>
            <ac:picMk id="12" creationId="{1F2C7399-00CC-F2BA-E49E-28EC07B6FC15}"/>
          </ac:picMkLst>
        </pc:picChg>
        <pc:cxnChg chg="add mod">
          <ac:chgData name="Lixin Wang" userId="31a98a6f-286e-468c-99ee-196e3a8bd35e" providerId="ADAL" clId="{0037516D-AEC9-4B64-8280-2235E1A3599C}" dt="2024-04-17T18:45:13.809" v="270" actId="1035"/>
          <ac:cxnSpMkLst>
            <pc:docMk/>
            <pc:sldMk cId="1861888320" sldId="646"/>
            <ac:cxnSpMk id="5" creationId="{7095D59D-33AD-66A0-56FF-7FDF22D8B14F}"/>
          </ac:cxnSpMkLst>
        </pc:cxnChg>
        <pc:cxnChg chg="add mod">
          <ac:chgData name="Lixin Wang" userId="31a98a6f-286e-468c-99ee-196e3a8bd35e" providerId="ADAL" clId="{0037516D-AEC9-4B64-8280-2235E1A3599C}" dt="2024-04-17T18:45:10.612" v="261" actId="1035"/>
          <ac:cxnSpMkLst>
            <pc:docMk/>
            <pc:sldMk cId="1861888320" sldId="646"/>
            <ac:cxnSpMk id="7" creationId="{252051AD-F273-E7FE-0D3E-C09C2C5CFD4E}"/>
          </ac:cxnSpMkLst>
        </pc:cxnChg>
      </pc:sldChg>
      <pc:sldChg chg="modSp mod">
        <pc:chgData name="Lixin Wang" userId="31a98a6f-286e-468c-99ee-196e3a8bd35e" providerId="ADAL" clId="{0037516D-AEC9-4B64-8280-2235E1A3599C}" dt="2024-04-22T18:52:51.616" v="1152" actId="113"/>
        <pc:sldMkLst>
          <pc:docMk/>
          <pc:sldMk cId="4076132112" sldId="652"/>
        </pc:sldMkLst>
        <pc:spChg chg="mod">
          <ac:chgData name="Lixin Wang" userId="31a98a6f-286e-468c-99ee-196e3a8bd35e" providerId="ADAL" clId="{0037516D-AEC9-4B64-8280-2235E1A3599C}" dt="2024-04-22T18:52:51.616" v="1152" actId="113"/>
          <ac:spMkLst>
            <pc:docMk/>
            <pc:sldMk cId="4076132112" sldId="652"/>
            <ac:spMk id="7171" creationId="{00000000-0000-0000-0000-000000000000}"/>
          </ac:spMkLst>
        </pc:spChg>
      </pc:sldChg>
      <pc:sldChg chg="modSp mod">
        <pc:chgData name="Lixin Wang" userId="31a98a6f-286e-468c-99ee-196e3a8bd35e" providerId="ADAL" clId="{0037516D-AEC9-4B64-8280-2235E1A3599C}" dt="2024-04-22T18:55:16.284" v="1178" actId="20577"/>
        <pc:sldMkLst>
          <pc:docMk/>
          <pc:sldMk cId="4159501470" sldId="657"/>
        </pc:sldMkLst>
        <pc:spChg chg="mod">
          <ac:chgData name="Lixin Wang" userId="31a98a6f-286e-468c-99ee-196e3a8bd35e" providerId="ADAL" clId="{0037516D-AEC9-4B64-8280-2235E1A3599C}" dt="2024-04-22T18:55:16.284" v="1178" actId="20577"/>
          <ac:spMkLst>
            <pc:docMk/>
            <pc:sldMk cId="4159501470" sldId="657"/>
            <ac:spMk id="3" creationId="{AEC5D2EA-7E68-424B-63D8-302AD7B7FAF2}"/>
          </ac:spMkLst>
        </pc:spChg>
      </pc:sldChg>
      <pc:sldChg chg="modSp mod">
        <pc:chgData name="Lixin Wang" userId="31a98a6f-286e-468c-99ee-196e3a8bd35e" providerId="ADAL" clId="{0037516D-AEC9-4B64-8280-2235E1A3599C}" dt="2024-04-17T18:36:55.561" v="34" actId="113"/>
        <pc:sldMkLst>
          <pc:docMk/>
          <pc:sldMk cId="3357124396" sldId="665"/>
        </pc:sldMkLst>
        <pc:spChg chg="mod">
          <ac:chgData name="Lixin Wang" userId="31a98a6f-286e-468c-99ee-196e3a8bd35e" providerId="ADAL" clId="{0037516D-AEC9-4B64-8280-2235E1A3599C}" dt="2024-04-17T18:36:55.561" v="34" actId="113"/>
          <ac:spMkLst>
            <pc:docMk/>
            <pc:sldMk cId="3357124396" sldId="665"/>
            <ac:spMk id="7171" creationId="{00000000-0000-0000-0000-000000000000}"/>
          </ac:spMkLst>
        </pc:spChg>
      </pc:sldChg>
      <pc:sldChg chg="del">
        <pc:chgData name="Lixin Wang" userId="31a98a6f-286e-468c-99ee-196e3a8bd35e" providerId="ADAL" clId="{0037516D-AEC9-4B64-8280-2235E1A3599C}" dt="2024-04-22T18:55:37.643" v="1179" actId="47"/>
        <pc:sldMkLst>
          <pc:docMk/>
          <pc:sldMk cId="3157519075" sldId="667"/>
        </pc:sldMkLst>
      </pc:sldChg>
      <pc:sldChg chg="modSp add mod">
        <pc:chgData name="Lixin Wang" userId="31a98a6f-286e-468c-99ee-196e3a8bd35e" providerId="ADAL" clId="{0037516D-AEC9-4B64-8280-2235E1A3599C}" dt="2024-04-22T17:49:51.003" v="1149" actId="113"/>
        <pc:sldMkLst>
          <pc:docMk/>
          <pc:sldMk cId="3521073119" sldId="668"/>
        </pc:sldMkLst>
        <pc:spChg chg="mod">
          <ac:chgData name="Lixin Wang" userId="31a98a6f-286e-468c-99ee-196e3a8bd35e" providerId="ADAL" clId="{0037516D-AEC9-4B64-8280-2235E1A3599C}" dt="2024-04-22T17:09:16.601" v="409" actId="20577"/>
          <ac:spMkLst>
            <pc:docMk/>
            <pc:sldMk cId="3521073119" sldId="668"/>
            <ac:spMk id="7170" creationId="{00000000-0000-0000-0000-000000000000}"/>
          </ac:spMkLst>
        </pc:spChg>
        <pc:spChg chg="mod">
          <ac:chgData name="Lixin Wang" userId="31a98a6f-286e-468c-99ee-196e3a8bd35e" providerId="ADAL" clId="{0037516D-AEC9-4B64-8280-2235E1A3599C}" dt="2024-04-22T17:49:51.003" v="1149" actId="113"/>
          <ac:spMkLst>
            <pc:docMk/>
            <pc:sldMk cId="3521073119" sldId="668"/>
            <ac:spMk id="7171" creationId="{00000000-0000-0000-0000-000000000000}"/>
          </ac:spMkLst>
        </pc:spChg>
      </pc:sldChg>
      <pc:sldChg chg="modSp add mod">
        <pc:chgData name="Lixin Wang" userId="31a98a6f-286e-468c-99ee-196e3a8bd35e" providerId="ADAL" clId="{0037516D-AEC9-4B64-8280-2235E1A3599C}" dt="2024-04-22T17:26:32.884" v="741" actId="14100"/>
        <pc:sldMkLst>
          <pc:docMk/>
          <pc:sldMk cId="1856177663" sldId="669"/>
        </pc:sldMkLst>
        <pc:spChg chg="mod">
          <ac:chgData name="Lixin Wang" userId="31a98a6f-286e-468c-99ee-196e3a8bd35e" providerId="ADAL" clId="{0037516D-AEC9-4B64-8280-2235E1A3599C}" dt="2024-04-22T17:18:28.894" v="578" actId="20577"/>
          <ac:spMkLst>
            <pc:docMk/>
            <pc:sldMk cId="1856177663" sldId="669"/>
            <ac:spMk id="7170" creationId="{00000000-0000-0000-0000-000000000000}"/>
          </ac:spMkLst>
        </pc:spChg>
        <pc:spChg chg="mod">
          <ac:chgData name="Lixin Wang" userId="31a98a6f-286e-468c-99ee-196e3a8bd35e" providerId="ADAL" clId="{0037516D-AEC9-4B64-8280-2235E1A3599C}" dt="2024-04-22T17:26:32.884" v="741" actId="14100"/>
          <ac:spMkLst>
            <pc:docMk/>
            <pc:sldMk cId="1856177663" sldId="669"/>
            <ac:spMk id="7171" creationId="{00000000-0000-0000-0000-000000000000}"/>
          </ac:spMkLst>
        </pc:spChg>
      </pc:sldChg>
      <pc:sldChg chg="modSp add mod">
        <pc:chgData name="Lixin Wang" userId="31a98a6f-286e-468c-99ee-196e3a8bd35e" providerId="ADAL" clId="{0037516D-AEC9-4B64-8280-2235E1A3599C}" dt="2024-04-22T17:46:23.507" v="1086" actId="20577"/>
        <pc:sldMkLst>
          <pc:docMk/>
          <pc:sldMk cId="128466670" sldId="670"/>
        </pc:sldMkLst>
        <pc:spChg chg="mod">
          <ac:chgData name="Lixin Wang" userId="31a98a6f-286e-468c-99ee-196e3a8bd35e" providerId="ADAL" clId="{0037516D-AEC9-4B64-8280-2235E1A3599C}" dt="2024-04-22T17:26:40.755" v="742" actId="20577"/>
          <ac:spMkLst>
            <pc:docMk/>
            <pc:sldMk cId="128466670" sldId="670"/>
            <ac:spMk id="7170" creationId="{00000000-0000-0000-0000-000000000000}"/>
          </ac:spMkLst>
        </pc:spChg>
        <pc:spChg chg="mod">
          <ac:chgData name="Lixin Wang" userId="31a98a6f-286e-468c-99ee-196e3a8bd35e" providerId="ADAL" clId="{0037516D-AEC9-4B64-8280-2235E1A3599C}" dt="2024-04-22T17:46:23.507" v="1086" actId="20577"/>
          <ac:spMkLst>
            <pc:docMk/>
            <pc:sldMk cId="128466670" sldId="670"/>
            <ac:spMk id="7171" creationId="{00000000-0000-0000-0000-000000000000}"/>
          </ac:spMkLst>
        </pc:spChg>
      </pc:sldChg>
      <pc:sldChg chg="addSp delSp modSp add mod">
        <pc:chgData name="Lixin Wang" userId="31a98a6f-286e-468c-99ee-196e3a8bd35e" providerId="ADAL" clId="{0037516D-AEC9-4B64-8280-2235E1A3599C}" dt="2024-04-22T17:50:10.914" v="1150" actId="255"/>
        <pc:sldMkLst>
          <pc:docMk/>
          <pc:sldMk cId="4240741088" sldId="671"/>
        </pc:sldMkLst>
        <pc:spChg chg="add del mod">
          <ac:chgData name="Lixin Wang" userId="31a98a6f-286e-468c-99ee-196e3a8bd35e" providerId="ADAL" clId="{0037516D-AEC9-4B64-8280-2235E1A3599C}" dt="2024-04-22T17:33:37.902" v="820" actId="478"/>
          <ac:spMkLst>
            <pc:docMk/>
            <pc:sldMk cId="4240741088" sldId="671"/>
            <ac:spMk id="4" creationId="{EB2AE1AC-7B62-89AA-BDAF-77082D3BEC13}"/>
          </ac:spMkLst>
        </pc:spChg>
        <pc:spChg chg="add del mod">
          <ac:chgData name="Lixin Wang" userId="31a98a6f-286e-468c-99ee-196e3a8bd35e" providerId="ADAL" clId="{0037516D-AEC9-4B64-8280-2235E1A3599C}" dt="2024-04-22T17:35:37.108" v="828" actId="3680"/>
          <ac:spMkLst>
            <pc:docMk/>
            <pc:sldMk cId="4240741088" sldId="671"/>
            <ac:spMk id="6" creationId="{D73C8394-E892-A7EA-1432-5F473793633D}"/>
          </ac:spMkLst>
        </pc:spChg>
        <pc:spChg chg="del">
          <ac:chgData name="Lixin Wang" userId="31a98a6f-286e-468c-99ee-196e3a8bd35e" providerId="ADAL" clId="{0037516D-AEC9-4B64-8280-2235E1A3599C}" dt="2024-04-22T17:33:36.227" v="819" actId="478"/>
          <ac:spMkLst>
            <pc:docMk/>
            <pc:sldMk cId="4240741088" sldId="671"/>
            <ac:spMk id="7170" creationId="{00000000-0000-0000-0000-000000000000}"/>
          </ac:spMkLst>
        </pc:spChg>
        <pc:spChg chg="del mod">
          <ac:chgData name="Lixin Wang" userId="31a98a6f-286e-468c-99ee-196e3a8bd35e" providerId="ADAL" clId="{0037516D-AEC9-4B64-8280-2235E1A3599C}" dt="2024-04-22T17:35:25.239" v="827" actId="478"/>
          <ac:spMkLst>
            <pc:docMk/>
            <pc:sldMk cId="4240741088" sldId="671"/>
            <ac:spMk id="7171" creationId="{00000000-0000-0000-0000-000000000000}"/>
          </ac:spMkLst>
        </pc:spChg>
        <pc:graphicFrameChg chg="add mod ord modGraphic">
          <ac:chgData name="Lixin Wang" userId="31a98a6f-286e-468c-99ee-196e3a8bd35e" providerId="ADAL" clId="{0037516D-AEC9-4B64-8280-2235E1A3599C}" dt="2024-04-22T17:50:10.914" v="1150" actId="255"/>
          <ac:graphicFrameMkLst>
            <pc:docMk/>
            <pc:sldMk cId="4240741088" sldId="671"/>
            <ac:graphicFrameMk id="7" creationId="{1281A025-01A2-D411-C191-1813B0DC8D2C}"/>
          </ac:graphicFrameMkLst>
        </pc:graphicFrame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11-08T03:34:21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19051 8926 0,'21'0'15,"105"21"1,0 42 0,63 126 15,-105-105-16,0 21 1,-84-63 0,21 63-1,-21-63 1,0 0 0,0 0-16,-63-21 15,21 84 1,-21-42-1,0-42 1,42 21 0,-63-42-1,-63 42 1,-63-21 15,-294-21-15,231 0-1,-231-63 1,105 0 0,-21 42-1,62-21 1,148 21 0,42-21-1,105 42-15,-42 0 16,63 0-1,-42 0 1,0 0 0,42 0-1,21-42 48,0-42-48,0-84 1,42 0 0,42-63-1,42 63 1,42 105 0,63-63-1,-105 126-15,84-21 16,63-42-1,-62 21 1,-43 0 0,-42 42-1,42-21 1,42 21 15,0 0-15,-84 0-16,84 0 15,42 63 1,0 21 0,42-84-1,-42 84 1,-105-21 0,21-21-1,0 63 1,-105-84-1,-42 0 1,21 0 0,0 0-1,0-21 1,-21 21 15,21-21 16,-21 21-16</inkml:trace>
  <inkml:trace contextRef="#ctx0" brushRef="#br0" timeOffset="9459.07">19219 11950 0,'0'0'0,"0"63"78,-42-21-62,-63 42 0,-63 21-1,-63 21 1,-63-42-1,210-84-15,-63 42 16,42-42-16,-147 0 16,21-21-1,-7058 21 1,13927-21 15,-13948-42-15,14052 42-1,-6931-21-15,-63 21 16,105-21 0,84 0-1,42 42 1,0-63 0,21-42-1,0-84 1,21-84-1,21 210-15,0-21 16,105-105 0,42 126-1,84-21 17,84 42-17,1 42 1,83 21-1,252-21 1,-189-21 0,-189 42-1,-126-21 1,-84 0 0,-21 0-1,21 21 1,-7015 21-1,13925 21 1,-6973-21 0,-21-21-1,-21 21 17,0 63-17,0 21 16,-42 21-15,-84-63 0,-21 0-1,84-21 1,-42 0 0,42-42-1,42 0 1,0-21-16,0 0 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11-08T15:49:35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 11488 0,'105'-168'234,"105"-126"-218,-21-42 0,105-21-1,-231 231-15,168-126 16,-21 21 0,-63 42-1,105-21 1,-63 0-1,-42 105 17,-63-21-32,63 21 15,-84 0 1,-21 42 0,126-126-1,-126 105 1,105-105-1,-84 63 1,0 84-16,42-126 16,42 21-1,-42 21 1,84-63 0,-126 126-1,42-21 1,-84 21-16,63-21 15,0 0 1,0-42 15,105-105-15,-105 105 0,21 0-1,-21 42-15,0-21 16,22 0-1,20-63 1,147-63 0,-147 126-1,84-42 1,-84 42 0,147-126-1,-105 84 1,168-168-1,-147 147 1,-63 21 0,21 20 15,0 22-15,21 0-1,-84 21 1,-21 42-16,105-63 15,-63 42 1,-42 42-16,21-21 16,-21 21-1,21 0 1,0-21 0,84-21-1,-42 21 1,63 0-1,-147 21-15,273-21 32,-147 0-17,105-21 17,-42 63-17,-84-21 1,105 42-1,-63-21 1,43 42 0,-169-42-16,21 0 15,231 84 1,-84-42 0,0 21-1,-126-21 1,42 0-1,21-21 1,-63-21 0,42 21 15,42-21-15,-105 0-1,21-21 1,21-42-1,21 42 1,21-21 0,-42 0-1,-21 21-15,168-63 16,-63 0 0,-21 21-1,42 21 1,-21 0-1,-63 42 1,-84 0-16,126 0 16,42 0 15,-42 0-15,105 0-1,-147 42 1,43-42-1,-106 21-15,84 0 16,21 105 0,-21-84-1,105 84 1,-63-21 0,42-21-1,-168-42-15,147 42 16,-63 105-1,84-105 1,63 63 0,-126-126 15,294 85 266,231 146-282,0-21 1,63 63 0,-377-84-1,-64-42 1,-210-105-16,168 147 16,21 21-1,-126-84 1,-126-105-16,147 147 15,-105-84 1,-21 0 0,42 21 15,-84-84-15,21 63-1,0-63-15,0 63 16,21 42-1,-63-42 1,0 63 0,-21-42-1,0-21 1,0-63-16,0 42 16,-42 189-1,0-84 1,0 42-1,0-42 1,21-42 15,21-42-31,0-63 0,-42 168 32,0-84-17,21 126 1,21-84-1,0 21 1,-21-63-16,21-21 16,-21 189-1,-42-126 1,42 42 0,0-105-1,-42 0 1,63 0 31,0 210-16,84-84 0,-42-105-15,-42-84-16,21 21 15,0-21-15,0 84 16,0-42 0,63 168-1,-42-21 1,0-41 0,21 188-1,-63-126 1,0 210 15,0 147 0,0-504-31,0 63 32,0 105 233,-42 231-249,21-42-1,-42-147 1,-126 42 0,168-231-1,-189 147 1,105-105 0,-21 21-1,84-126 1,0-21 15,0 21 0,42-42-31,-105 21 32,-147 147-1,210-168-16,-105 63 1,0-42 0,0-21-1,84 42 1,-84-21 0,63 0-16,21-21 15,-42 42 16,-42-42-31,-43 84 32,-125-21-1,-63 42 0,210-84-15,-42 0-1,168-42 1,-84 21 0,42 0-1,0-21 1,21 42 0,-42-21-1,0 0 1,-84 42-1,21-42 1,-21 21 15,-63-21-15,63 21 15,147-42-31,-63 21 16,-273 0-1,21 21 1,-147 21 0,189-63-1,126 0 1,42 0-16,42 0 16,0 0-16,-84-42 15,-85 21 1,64 0-1,-105-21 1,42 21 0,-21 21-1,147 0 1,-105 0-16,-63 0 31,21-42-15,-42 42-1,-42 0 1,63 0 0,-21-21-1,210 21 1,0 0 0,63-21-1,21 21 1,21 0-1,-21 0-15,21-21 16,-21-21 15,21 42 1,0 0-32,21-21 31,-294-42 297,-273-42-312,104 84-1,-524-105 1,441 84-1,0 42 1,336 0-16,-273 0 16,84 0-1,105 0 1,-21 21 15,105-21-31,-63 21 31,168-21-31,-168 63 16,21-63 0,21 42-1,63-42 1,41 0 0,43 0-1,-21 0 1,-84 21-1,-21-21 1,-42 0 0,126 21-16,-168-21 15,21 63 1,0 0 0,-21 42 15,63-42-16,42-42 1,21 0 0,21-21-1,42 0 1,-105-42 0,84 21-1,21-63 1,42 63-16,-105-42 15,63-21 1,-63-21 0,-21 0-1,126 0 1,-63-21 15,126 105-31,-63-84 0,42 21 31,0-21-15,0-42 0,0 63-1,-21-84 1,42 84-16,-21 42 16,-21-231-1,-21 105 1,0-105-1,42 126 1,-42-126 0,-21 0-1,21-84 1,21 168 0,-21-84-1,63 231 1,-42-231-1,42-21 1,-21 210-16,21-21 16,0 21-16,0 0 15,-63-21 1,63 63 0,-21-42-1,21-21 1,0 42-1,0 42-15,0-63 16,0 42 0,0 0-1,0 21-15,0-21 16,0 0 0,0 0-1,0-21 16,0 21-15,0 21 0,0-21-1,0-84 1,84 21 0,0-105-1,-42 105 1,0 0-1,21-1 1,0-41 0,-21 42-1,21 21 1,-63 63-16,21-21 16,21-21 15,-42 42-31,21 0 31,-21 0-15,21 0-1,-21 0-15,0 0 16,0 0 0,0 0 30,0-42-30,0 42 0,0 0 15,0 0-15,21-21-1,-21 21 16,0 0-31,0 0 16,21-21 0,-21-21-1,21-21 1,-21 21 0,21 21-1,-21 21-15,0 0 16,21 0-1,-21 0 1,21 0 15,0 0 1,0 0-1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23:48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713">
    <iact:property name="dataType"/>
    <iact:actionData xml:id="d0">
      <inkml:trace xmlns:inkml="http://www.w3.org/2003/InkML" xml:id="stk0" contextRef="#ctx0" brushRef="#br0">20304 9171 0,'-26'26'81,"0"27"-77,-27-1 20,-26 27-21,79-53-1,-183 106 66,104-53-65,0-27-3,-79 27 66,-472 0-64,288-53 61,264 0-62,-132 1 67,-132-1-66,132-26 61,105 0-61,0 0 62,-105 0-62,105 0 31,-289 0-30,262 0 60,-25-26-61,52 26 63,-79 0-64,157 0 30,-104-53-29,79 53 30,-53 0-30,52 0 63,-52-26-63,-131-27 63,183 53-63,27 0 28,-132 0-28,106 0 29,-132-79-29,157 79 0,-104 0 61,-105-78-61,183 78 96,-104 0-94,157-27-2,-132 1 60,-104-53-60,183 53 95,1-53-93,-27 0 93,26 27-95,53 26 63,-26-27-62,26 27 28,-26-106-27,0 80-3,-1-106 63,-25 0-63,52 80 67,0-1-63,0-53 52,26 106-55,-26-26 62,158-106-58,-132 132 24,79-27-28,131-78 53,53 26-54,79 0 67,-105 52-66,-53 27 65,131 26-60,-236 0-7,132 0 61,78 0-59,79 0 61,-52 52-60,-211-25 25,237 25-25,-27 27 64,-105-27-65,53 1 64,-157-27-63,-80-26-3,132 27 65,236 25-62,-26 27 62,-78 26-63,-264-79 24,106 1-24,-132-1 64,53-26-62,-27 0 0,-25 0 53,-1 0 10,-26 52 0,26 54-65,0-1 64,1 131-64,-27-183 62,0 25-60,0-51 64,-27 25-64,27-25 87</inkml:trace>
    </iact:actionData>
  </iact:action>
  <iact:action type="add" startTime="88932">
    <iact:property name="dataType"/>
    <iact:actionData xml:id="d1">
      <inkml:trace xmlns:inkml="http://www.w3.org/2003/InkML" xml:id="stk1" contextRef="#ctx0" brushRef="#br0">13291 4862 0,'-26'26'142,"-27"27"-139,27-27 52,-132 158-52,106-132-2,-1 1 53,-25 78-50,51-131-3,-104 105 60,-27 27-59,-26-53 66,27-1-65,131-78-1,-132 79 56,-105 26-56,211-105-1,-158 79 66,-27 0-65,-52 0 63,105 0-61,132-53-3,-132 26 57,-263 27-56,316-52 30,-184 25-29,184-52-3,-158 53 66,0-27-64,105-26 62,105 0-62,53 0 0,-53 26 62,0 0-62,-52-26 62,-27 0-61,106 0 32,-185-26-33,53-26 58,-52-1-57,131-26 61,-79-26-62,27-26 62,104 78-62,0 27 0,-130-79 61,-133-184-60,133 131 64,-1 1-65,157 130-1,-25 1 58,26-79-58,26 79 69,0-80-69,0-77 62,0 51-61,52-52 62,-26 53-62,1 78 30,25-52-29,-52 79-3,26-53 63,-26 27-60,27 25 95,52-52-32,-27 27-65,53-1 66,53-25-64,-79 51 59,-27 27-56,-26-26-1,1 26-3,104-26 51,-105 26-47,0 0-6,27 0 61,0-27-54,104 27 68,80 27-72,-211-27 27,263 0-27,-237 26-1,132 0 60,131 27-60,106-1 64,-185-52-64,-157 0 61,-27 0-59,1 0-3,131 0 61,52 27-58,-183-27 61,236 0-62,-211 0-1,106 0 57,26 0-57,-131 26 29,105-26-29,-158 0 0,27 0 61,104 26-61,27-26 64,0 0-62,-131 0-1,131 0 53,-53 0-53,-105 0 28,53 0-29,-26 0 0,157 0 63,-26 0-63,-1 0 62,-77 0-61,-80 0-1,53 0 60,52 26-60,-52 1 63,52 78-63,132 79 62,-158-105-62,-79-53 95,0 0-95,-26 0 63,0 53-62,0 53 59,-26-27-59,0-26-2,0-27 61,26 1-59,-27-27-1,1 26 63,26-25-63</inkml:trace>
    </iact:actionData>
  </iact:action>
  <iact:action type="add" startTime="94895">
    <iact:property name="dataType"/>
    <iact:actionData xml:id="d2">
      <inkml:trace xmlns:inkml="http://www.w3.org/2003/InkML" xml:id="stk2" contextRef="#ctx0" brushRef="#br0">12451 9565 0,'-27'0'41,"1"0"-39,-53 53 98,-52 25-98,105-51 0,-79-1 58,-27 27-58,27 25 63,-52-51-62,-1 25 60,0 27-62,-52 0 65,0-27-64,157-25-2,-235 78 63,156-79-60,-104 53 65,78-27-66,27 1 0,-27 0 60,1-1-60,25 1 59,-52-27-59,53 27 65,-53 25-65,158-51 31,-79-1-31,52-26 59,-130 52-59,156-52-1,-104 53 63,-27-53-63,27 0 65,0 0-64,-316-53 65,184-25-65,132 51 62,-105-78-61,78 53 57,27-27-59,-158-131 69,-26-1-67,210 159 60,105 26-62,-27-53 64,27-79-61,0 106-3,0-80 58,0-52-56,0 79-2,0-79 66,27 27-66,-1 51 63,0-25-62,0 105 62,27-27-63,-27 1 1,0 25 64,27-51-65,26 25 63,52-78-60,-105 104-3,106-25 59,52-53-57,-158 105-2,53-53 64,105 1-63,-106 25 62,106 1-62,-158 26 0,80-26 59,104 0-59,-158 26-1,211 0 62,-132 0-62,-52 0 67,236 0-65,-210 0-2,184 0 60,-26 0-59,-158 0-1,26 0 65,263-27-64,-184 27 61,-52 0-59,-105 0-3,104-26 60,-26 26-58,-25 0 60,182 0-61,159 0 65,-237 26-65,-157-26 28,26 0-28,-53 0-1,53 0 64,26 27-63,-27-27 60,1 0 6,53 52-64,-80-26 59,132 27-61,26-1 63,53 54-63,-184-54 62,-53-52-62,0 0 60,0 0-61,1 53 101,-27-27-100,0 79 65,0-26-65,26-27 61,-26 54-62,0-80 64,-26 79-61,26 26 56,-79-52-58,0 26 65,-26-26-65,-236 52 63,130-78-63,106-27 63,79 1-62,-53-27 61,53 0-61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46:44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814">
    <iact:property name="dataType"/>
    <iact:actionData xml:id="d0">
      <inkml:trace xmlns:inkml="http://www.w3.org/2003/InkML" xml:id="stk0" contextRef="#ctx0" brushRef="#br0">17625 14715 0,'0'0'1,"0"-26"33,0 0-32,0-1 67,0-51-65,0 51-4,0-25 63,0-159-61,26 80 62,27-210-62,-53 288 29,131-236-29,-131 236 0,53-131 60,104-157-60,-78 157 63,0 105-64,52-79 66,-52 53-66,26 0 65,79-52-64,-79 130 94,53 27-93,-27 0 31,210 0-30,-78 0 62,-132 0-59,-78 0-7,-27 0 13,1 27-10,25-1 9,79 26 38,53 1-47,-105-27 39,131 79-38,-131-52 47,26 26-43,-79-53-6,1 0 3,-1-26 4,-26 27-3,79 51 48,52 106-50,-131-131 9,26-27-6,-26 27-2,0-27 1,27 27 20,78 130-21,-79-51 46,26-1-48,-25 132 75,51 52-74,-78-131 60,27-52-60,-27-106-1,26 105 83,-26-52-82,0 26 57,0 27-57,0-106 29,0 26-30,0 27 60,-79 79-60,27-27 61,-53 53-61,52-131-1,-78 78 60,-132 79-58,-78-78 60,25-1-61,238-105 1,-185 1 44,79-27-45,105 0 37,-236 0-35,210 0-1,52 0 0,-78 0 39,52-27-39,27 1 0,26 26 34,-27-52-36,27 52 16,-1-27-15,-25 1 61,-1-53-62,-52-26 63,79-26-58,0 104-7,0 1 8,26-26 30,-53-106-35,27 105 8,-1 1-7,27-27 43,-157-263-43,131 264-1,26 51 40,-53-78-39,1 0 100,25 79-43,1-53-59,0 26 65,-1-25-63,27 51-3</inkml:trace>
    </iact:actionData>
  </iact:action>
  <iact:action type="add" startTime="36150">
    <iact:property name="dataType"/>
    <iact:actionData xml:id="d1">
      <inkml:trace xmlns:inkml="http://www.w3.org/2003/InkML" xml:id="stk1" contextRef="#ctx0" brushRef="#br0">8721 2707 0,'-53'26'81,"1"-26"-75,-159 27 58,-51 25-62,25-26 62,-25 1-59,157-27-5,-211 0 67,-130 26-62,367 0-5,-210 1 58,-105 25-56,315-52 26,-183 0-25,-159 0 65,-104 0-66,79 0 63,78 0-62,315 0-1,-314 0 57,-27 79-56,341-53-1,-262-26 60,-53 27-60,184-27 63,-105 0-63,132 0 62,-395-106-59,368-25-3,-78 52 57,262 53-57,-79-27 63,52 27-62,27-26 61,289-185-60,-184 211-2,316-106 58,314 27-56,-262 53 60,210-1-62,26 53 62,-210 0-61,-367 0-1,78 0 59,-79-26-57,-52 26-4,210-26 64,184 26-62,-53 0 62,0 0-60,-262 0-2,236 52 58,0 1-57,-316-27-3,1-26 64,-52 0-61,209 0 61,27 0-61,-237 0-1,0 0 57,105 26-56,-104-26-2,25 0 64,-25 0 2,-1 27-1</inkml:trace>
    </iact:actionData>
  </iact:action>
  <iact:action type="add" startTime="39295">
    <iact:property name="dataType"/>
    <iact:actionData xml:id="d2">
      <inkml:trace xmlns:inkml="http://www.w3.org/2003/InkML" xml:id="stk2" contextRef="#ctx0" brushRef="#br0">19201 9381 0,'0'0'0,"-52"0"37,-448 53-34,317-1 27,-474 27-27,447-53 28,-316 79-27,369-105-3,-106 53 61,-52-53-60,-237 0 63,1 0-63,472 0 28,-157 26-25,157-26-4,-131 0 61,-106 0-60,1 27 63,-26-27-63,-27 0 63,237 26-63,131-184 128,0 27-128,0 26 63,26-27-62,0 80-1,53-106 60,26 27-60,53 26 63,236-27-63,52 106 62,-131 26-60,-209 0-2,340 0 59,106 0-58,-132 0 61,-52 0-62,-53 0 62,210 0-59,-367 0-4,393 0 60,-130 0-58,-159 0 61,-52 0-61,-183 0 27,52 0-25,-53 0-4,105 0 61,-52 0-60,-53 0 141,-26 26-140,-289 106 31</inkml:trace>
    </iact:actionData>
  </iact:action>
  <iact:action type="add" startTime="41595">
    <iact:property name="dataType"/>
    <iact:actionData xml:id="d3">
      <inkml:trace xmlns:inkml="http://www.w3.org/2003/InkML" xml:id="stk3" contextRef="#ctx0" brushRef="#br0">13317 9224 0,'0'-27'70,"-26"27"-67,-394-157 65,-894-605-64,1026 473-4,-553-368 61,316 131-59,472 368 63,-131-341-62,-78-210 61,209 367-61,27 237-1,-27-131 59,-52-316-58,0 105 61,53 184-62,25 53 63,1-210-63,26 367 1,0-104 59,-26-211-60,26 157 63,-27 185 35,-25 26-50,26 53-47,-79 78 44,52-52-46,27-53 64,-27 53-63,27 0 63,-53 52-62,53-78 61,-53 157-62,53-157 62</inkml:trace>
    </iact:actionData>
  </iact:action>
  <iact:action type="add" startTime="43359">
    <iact:property name="dataType"/>
    <iact:actionData xml:id="d4">
      <inkml:trace xmlns:inkml="http://www.w3.org/2003/InkML" xml:id="stk4" contextRef="#ctx0" brushRef="#br0">8694 2497 0,'53'26'164,"26"0"-161,-1 1 49,1-1-50,0 0 64,-53 1-64,1-27 96,51 0-33,1 0-63,-53 26 62,1-26 5,-1 0 31</inkml:trace>
    </iact:actionData>
  </iact:action>
  <iact:action type="add" startTime="65821">
    <iact:property name="dataType"/>
    <iact:actionData xml:id="d5">
      <inkml:trace xmlns:inkml="http://www.w3.org/2003/InkML" xml:id="stk5" contextRef="#ctx0" brushRef="#br0">19648 12403 0,'0'0'1,"0"236"37,0-209-36,0 209 63,-27-104-63,1-80 0,-53 53 94,-26 0-92,0 0 59,-26 27-60,105-132-1,-53 105 59,26-79-59,-209 0 64,25-26-63,211 0 29,-158 0-30,158 0 0,-237-26 58,158 26-58,52-26 63,-157-53-62,53 0 60,-53-78-61,183 130 61,-51-104-61,51-53 65,-25 0-66,52 26 65,0 106-64,0-1 30,0-52-30,131-105 61,53 52-60,-105 106-3,236-185 63,-79 80-59,290-80 60,-211 132-62,-289 79 28,79-1-27,-52 27-1,78 0 60,79-26-58,-26 26 59,-131 0-61,52 79 62,26 105-61,-105-131-1,1 209 60,25 132-60,-78-262 64,-132 78-64,106-157 28,-80 130-26,106-183-2,-26 53 59,25 0-59,27-27 115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23:48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7638">
    <iact:property name="dataType"/>
    <iact:actionData xml:id="d0">
      <inkml:trace xmlns:inkml="http://www.w3.org/2003/InkML" xml:id="stk0" contextRef="#ctx0" brushRef="#br0">6488 9775 0,'0'0'2,"-53"0"-1,-52 27 30,27-1-29,-211 0 65,184 0-65,26-26-1,-158 27 67,-130 25-67,130-52 59,1 0-58,-1 0 63,-25 0-64,183 0 29,-368-52-27,316 25 27,-132 1-29,158-26 65,-210-27-64,158 26 65,78 1-66,0-53 63,-26-27-62,-79-209 62,26 52-62,106 105 65,-106-132-64,132 237-1,-27-157 60,-25 0-59,-1-80 61,-105-262-62,79 210 64,52-52-62,53 288-4,-52-209 58,-53-53-55,105 341-3,0-157 64,-53-263-62,27 131 66,26 80-66,0 209 1,0-52 55,0-53-54,0 106-3,79-106 61,26-78-61,26 52 70,-52 79-69,-26 78 60,25-51-60,54 25 63,130 0-63,54 27 62,-106 0-61,-158 26-2,185 0 63,288 0-63,-262 0 64,104 0-63,-78 0 59,184 0-58,79 0 61,-132 0-61,-341 0-1,315 0 62,289-26-62,-316 26 64,159-53-64,-395 53 0,105-26 56,53-53-56,0 79 66,184 0-66,-79 0 63,0 0-63,-263 0 0,211 0 57,-1 0-57,-236 0 33,158 53-32,368 25 59,-54-25-60,-340-1 65,78-25-65,-262-27 0,157 26 61,79 0-60,420 79 60,-26-52-61,-105 26 62,183 26-61,-550-105-2,261 52 60,54 27-58,-369-79-3,237 27 65,132-27-62,-395 0 26,158-27-26,-184 27 29,158 0-29,-185 0-2,80-26 61,262 0-59,1-79 60,25 52-61,-183 27 65,78-27-61,-288 53-6,-1-26 7,80 26 43,51-26-48,-130 26-1,-27 0 64,27 157 5,78 264-65,-78 78 52,-1-184-55,-52-236-1,0 184 65,0 551-63,0-656 27,0 157-27,0-183 2,0 131 57,0 315-60,0-211 28,0-78 35,0 342-63,0-578 62,0-27-60,0 53 56,0 0-58,0-53 31,0 0 37,-26 27-68,-53 52 59,-131 79-59,184-184 0,-158 105 63,-105 52-64,0-78 70,-105 53-68,158-80 53,-106 27-53,290-79-1,-159 53 67,-156 25-63,314-78-6,-78 27 26,-79-1-22,105 27-4,-158-1 61,-131 1-58,105-1 63,-263 27-61,447-79-2,-131 53 51,52-53-53,0 26 62,-105-26-61,53 26 64,-27-26-63,184 0-3,-157 53 68,-316 26-66,447-79 0,-131 0 58,-105 0-56,235 0-1,-51 0 26,-132 0-27,105 0 59,-210 0-58,-131 0 58,-1 0-58,185 0 63,131 0-62,131 0 1,0-27 24,-472-52-27,-80 1 60,263-1-60,263 79 28,-184-27-27,211 1 1,-290 26 51,53 0-53,-263 0 66,79 0-66,210 0 63,-26 0-63,131 0 61,-237 0-61,-183 0 63,263 0-61,210 0 59,104 0-60,1 0 60,0 0-29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23:48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687">
    <iact:property name="dataType"/>
    <iact:actionData xml:id="d0">
      <inkml:trace xmlns:inkml="http://www.w3.org/2003/InkML" xml:id="stk0" contextRef="#ctx0" brushRef="#br0">11321 5939 0,'0'79'122,"-26"-27"-91,0 1-27,-27 26 36,27-53-36,-53 105 66,53-104-67,-1-1-1,1 79 60,-105 26-59,26 1 59,0-27-60,-27-26 64,27 0-63,79-53-1,-27 26 59,-104 1-59,104-27 59,-52 27-58,79-53-3,-105 52 69,52-25-67,53-27 0,-106 0 60,-104 0-61,183 0 63,1 0-63,-53 0 65,-79-27-61,131 1-5,-131-79 62,53 26-60,0-157 62,-1 52-61,27 79 63,53 26-64,52 53 1,0-1 61,0-104-62,0 52 58,26-79-58,79-26 64,105-26-62,-157 158-3,104-106 60,80 53-59,-27 0 64,26 0-64,-183 105 60,52 0-60,26-27 66,53 1-67,-105 26 59,-53 0 10,0 0-66,1 0-4,104 53 62,53 78-58,-158-105-4,79 80 59,158 77-56,-184-130-2,-27 0 64,1 52-63,-1-79 63,-52 0 3</inkml:trace>
    </iact:actionData>
  </iact:action>
  <iact:action type="add" startTime="82957">
    <iact:property name="dataType"/>
    <iact:actionData xml:id="d1">
      <inkml:trace xmlns:inkml="http://www.w3.org/2003/InkML" xml:id="stk1" contextRef="#ctx0" brushRef="#br0">14499 9644 0,'0'0'1,"0"26"3,-105 106 62,-26-1-64,-53 27 61,-157-27-62,-80 27 64,80-106-60,236 1-5,-132-27 63,-130-26-59,209 0 55,53 0-57,52 0 97,1-53-31,-79-52-66,-53 0 60,105 0-60,79 53 66,-26-53-66,-1-53 63,-25 0-63,52 27 61,0-27-61,0 79 27,0-26-26,79-79 63,-1-52-63,54-53 61,78 52-62,-79 106 63,-52 52-62,-53 53-1,53 0 59,26-1-57,-52 27 59,104 27-60,-104-1 28,210 79-29,-132-53 1,79 54 57,26 51-59,-157-104 66,26 78-65,-52-78 62,-1 157-61,-52-184-2,27 53 62,-27-53-61,26 1 61,-26-1 5,0 53-64</inkml:trace>
    </iact:actionData>
  </iact:action>
  <iact:action type="add" startTime="85637">
    <iact:property name="dataType"/>
    <iact:actionData xml:id="d2">
      <inkml:trace xmlns:inkml="http://www.w3.org/2003/InkML" xml:id="stk2" contextRef="#ctx0" brushRef="#br0">21670 12429 0,'0'0'1,"26"26"31,106 132 39,-53 0-67,-79-106 59,0 132-59,0-79-4,0 0 62,0 132-59,0-53 60,-27-53-61,-104 79 64,-53-26-64,26-79 61,-104-26-61,-237 26 65,78-78-65,290-27 0,-79 0 57,-26 0-58,104-27 64,27-51-63,79 51 1,-79-183 62,105-105-64,-53 26 64,53 79-61,27 157-4,51-52 62,80-26-59,105 78 59,52 27-61,158 26 66,131 0-65,-525 0-1,104 0 61,-77 0-60,-80 0 63</inkml:trace>
    </iact:actionData>
  </iact:action>
  <iact:action type="add" startTime="87428">
    <iact:property name="dataType"/>
    <iact:actionData xml:id="d3">
      <inkml:trace xmlns:inkml="http://www.w3.org/2003/InkML" xml:id="stk3" contextRef="#ctx0" brushRef="#br0">13370 14006 0,'-53'26'45,"1"53"-43,-27 0 62,0 26-61,-183 52 61,-27-104-60,236-53-2,-131 0 60,-26 0-60,105 0 61,26-26-61,27-27 64,-27-26-63,79 0 59,0-78-59,0-80 60,210-157-60,26 26 63,-52 106-62,-157 262-4,51-106 61,106-51-58,-79 131 61,184-27-62,0 53 62,26 0-60,-262 0-4,78 53 63,-26 104-61,-52 27 62,-53 0-61,0-131 62,0 25-63,0-51 62</inkml:trace>
    </iact:actionData>
  </iact:action>
  <iact:action type="add" startTime="89376">
    <iact:property name="dataType"/>
    <iact:actionData xml:id="d4">
      <inkml:trace xmlns:inkml="http://www.w3.org/2003/InkML" xml:id="stk4" contextRef="#ctx0" brushRef="#br0">4912 13848 0,'26'53'84,"-183"78"-82,130-105 37,-445 211-37,314-185 30,-367 80-30,472-132-1,-52 0 65,26 0-63,-78 0 61,52 0-61,52-27-3,-105-130 64,-236-290-62,368 421 63,-26-27-62,25 27-1,1-27 59,26 27-58,0 0-3,0-79 65,184-211-63,105 27 61,79 27-59,-342 209 59,53 53-61,-53-26-1,79 0 63,0 26-61,131 0 59,-52 0-61,26 105 63,290 289-62,-106-53 65,-237-157-65,-131-131 62,1-1-59,-27 1 24,0 52-26,0-26 63,-53 79-65,53-132 60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46:44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421">
    <iact:property name="dataType"/>
    <iact:actionData xml:id="d0">
      <inkml:trace xmlns:inkml="http://www.w3.org/2003/InkML" xml:id="stk0" contextRef="#ctx0" brushRef="#br0">15209 12324 0,'0'-26'59,"52"-53"-56,1 26 57,-1-25-57,27-28 62,52 1-61,-104 79-3,51 0 62,27-27-61,0 1 62,1 25-62,-54 1 62,53 26-61,-52-26-1,25 26 60,80-26-59,-79 26 60,52-27-61,-78 1 63,-27 26-62,27 0-1,157 0 60,157 0-60,-235 0 59,52 0-58,-132 0-3,185 0 65,-54 53-62,-104-27 63,-26 0-63,104 27 59,-78-27-59,105 53 62,0 0-63,-132-53 25,1 0-24,78 106 64,-52-106-63,-26 26 60,25 132-61,-51-131 26,-1 26-25,-26-53-3,26 27 62,-26 130-61,0-25 61,0-26-60,-26-1 62,-27 0-63,53-104 0,-52 78 60,-53 0-57,79-79-5,-27 53 62,-78 52-61,26-52 63,-79-26-61,0 52 62,-131-79-61,236-26-4,-263 79 59,1-53-55,262-26-4,-262 0 66,25-26-63,264 26 26,-158-53-27,-27 27 64,-25-27-64,78-25 64,-184-1-64,289 26 60,27 27-59,26 0 29,-1-1-30,-52-51 63,1-80-64,-80-157 64,132 183-61,26 106-3,-26-79 61,-1-79-59,27 131-3,0-25 61,0 25-57,0 27-4,0-79 65,0 52-62,27 53 61,-27-26-61,26 0-3,26-1 60,1 1-57,-27 26-1,27-26 63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46:44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6436">
    <iact:property name="dataType"/>
    <iact:actionData xml:id="d0">
      <inkml:trace xmlns:inkml="http://www.w3.org/2003/InkML" xml:id="stk0" contextRef="#ctx0" brushRef="#br0">10559 4179 0,'27'0'47,"130"0"-45,158 52 62,-262-52-61,105 79 59,209 105-59,-314-132-1,131 80 60,-132 25 5,-26-78-63,-26-52-3,0 51 59,0 54-58,0-80 27,0 1-26,0 26 63,-78 105-64,51-158 62,-51 105-62,-1 27 64,26-53-63,27-52-1,-27 78 58,-52 27-58,0 52 63,0-105-63,53 53 65,-132 52-64,52-79 58,-51 1-58,25-27 60,0-27-61,-25 1 64,-106 0-61,210-79-5,-210 53 61,-105-53-58,79 0 61,52 0-62,-157-53 64,78-26-62,263 27-4,-104-1 62,78 27-59,-79-27 57,-53-52-57,185 105 61,-158-131-59,131 105-4,-105-53 62,79 53-61,-315-211 63,262 106-63,105 104 62,1 1-61,26-26-2,-1-27 62,-25-105-61,52-53 63,0-288-63,0 393 63,0-25-61,26 78-4,27-105 63,78-52-60,105-54 59,27 80-60,26 79 64,-26 52-63,-158 79-1,157-52 59,526 52-60,-105 0 65,27 0-65,-264 0 65,-262 0-63,-132 0-1,1 0 58,0 0-58</inkml:trace>
    </iact:actionData>
  </iact:action>
  <iact:action type="add" startTime="160346">
    <iact:property name="dataType"/>
    <iact:actionData xml:id="d1">
      <inkml:trace xmlns:inkml="http://www.w3.org/2003/InkML" xml:id="stk1" contextRef="#ctx0" brushRef="#br0">8616 14715 0,'0'0'0,"0"-26"63,0-53-61,0-105 64,0-26-62,0 131-3,26-105 60,26 53-57,-25 78-4,51-131 67,106-78-66,-157 235 1,130-157 61,27 27-61,-79 130 60,237 1-60,78 26 63,26 0-63,1 53 64,-1 26-65,-393-79 0,131 52 62,0 1-61,-27-1 64,-78-26-64,105 53 63,52 131-63,-52-78 61,158 78-61,-211-105 64,-52 0-65,-27 0 63,-25-52-62,-1 78 62,-26 80-62,0-1 64,-26-26-64,-1-53 63,-78 79-63,79-131 0,-53 79 60,0-1-60,1-52 64,-1 27-65,-131 104 65,0-78-64,183-132-1,-130 27 61,-132 78-60,-26-26 63,-27-52-64,-26-1 63,79-52-62,158 0 63,-105-52-63,78-1 64,106 27-64,-1-27 61,-157-130-61,52 77 65,-26-51-65,53 25 60,-132-52-61,80 53 63,130 79-61,-26 25 65,53-25-65,0-27 65,-27 26-64,1-78 92,52 0-90,0 104-3,0-25 58,-53-237-58,53 210 61,0 0-64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46:44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441">
    <iact:property name="dataType"/>
    <iact:actionData xml:id="d0">
      <inkml:trace xmlns:inkml="http://www.w3.org/2003/InkML" xml:id="stk0" contextRef="#ctx0" brushRef="#br0">22301 5913 0,'0'26'63,"0"27"-61,-53 25 41,-105 54-42,-157 131 65,-131-106-66,-158 1 65,210-132-64,0-26 67,-158 0-67,158 0 64,79 0-63,78-79 63,53 27-64,132 25 31,-290-78-31,211 27 1,-184-106 62,184 105-62,-53-79 62,-131-131-62,236 184 63,79-53-62,0 80-2,0-212 66,184-77-65,-132 262-1,132-158 57,131-53-57,0 80 67,-78 52-66,-185 158-2,316-53 64,26-26-63,-184 105 63,-105 0-62,0 0 63,289 131-63,-262-52 31,340 210-32,-130 0 64,-132-131-64,0 157 65,0-26-65,-183-236 30,25 78-29,-52-78-1,105 209 63,-52-78-62,-53 0 63,26-131-63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46:44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595">
    <iact:property name="dataType"/>
    <iact:actionData xml:id="d0">
      <inkml:trace xmlns:inkml="http://www.w3.org/2003/InkML" xml:id="stk0" contextRef="#ctx0" brushRef="#br0">15997 7463 0,'-27'0'77,"-25"0"-76,25 0 64,-25 0-62,26 0 61,-211 26-60,211-26-4,-289 0 88,26 0-85,236 0 60,1 0-60,-1 0 61,-26 0-62,53 0 168,-53-131-167,53 105 5,0-1 17,-27-104-23,1 26 61,-1-26-62,27 78 84,26 0-83,0 27 0,-26-79 61,-1 0-61,27-26 62,0 104-61,0-25 3,27-132 52,-1 131-56,0-26 2,27 1 57,-27 25-58,27 27 68,-1-1-68,-26 27 59,53 0-61,53 0 66,78 0-65,-158 0 63,-26 0-63,1 27 95,-1-27-93,-26 105 58,53 53-60,25 131 65,1-27-66,26-51 62,-105-159-62,26 1 29,27-53 104,-27 0-134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46:44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71">
    <iact:property name="dataType"/>
    <iact:actionData xml:id="d0">
      <inkml:trace xmlns:inkml="http://www.w3.org/2003/InkML" xml:id="stk0" contextRef="#ctx0" brushRef="#br0">3809 3863 0,'0'-79'120,"0"1"-59,79-1-59,-27-53 65,53 27-64,-79 79-3,27-53 61,-27 27-58,0 52-1,27-79 59,78-26-59,1 52 62,-1-26-63,0 53 66,-26 0-5,0-27-60,-78 53 34,104-26-34,105 0 62,80-27-61,-264 53-2,106-26 61,-27 0-59,-105 26-1,132 0 60,131-53-59,-105 53 61,-27 0-62,-130 0 30,51 0-28,-51 0-4,25 0 62,27 0-60,52 0 62,27 79-62,52-27 63,-157-25-62,-27-1-1,26 26 60,54 54-60,-54-28 62,1 80-63,-27-105 65,0-27-64,-26 79 62,0 26-62,26 1 62,-26-1-61,0-52 62,0 52-62,0-104-1,0 78 60,0 26-60,0 0 61,0-25-61,0-1 64,0 26-63,0-105-1,0 27 59,0 52-59,0-52 62,0 52-62,0 26 64,0-26-62,0-79-3,0 80 59,0 25-56,0-105-4,0 79 64,-26 79-62,0-105 62,26-53-62,0 1 30,-26 51-29,26-51-3,-53 78 60,-26 52-58,-26 1 65,0-27-64,-26 53 58,52-105-59,26 0 66,-157 131-65,79-78 60,-53-27-61,53-26 62,-53 26-61,158-105-1,-79 26 60,-237 27-60,27-53 63,26 26-63,184-26 63,-26 0-61,104 0-3,-130 0 60,-80-79-59,1-52 62,157 52-61,-78-26 61,25 0-61,106 78 62,-79-235-63,52 78 61,1 52-61,52 1 63,0-1-63,-26 54 29,26-54-28,0 80-2,0-53 28,0 78 6,0-157-33,0 0 62,0-26-62,0 131 60,0-52-60,0 0 66,0-53-66,0 26 62,0 106-62,0-54 62,0 1-61,0 79-1,0-27 60,0-52-60,26 53 62,0-1-62,-26 1 63,26-27-63</inkml:trace>
    </iact:actionData>
  </iact:action>
  <iact:action type="add" startTime="72530">
    <iact:property name="dataType"/>
    <iact:actionData xml:id="d1">
      <inkml:trace xmlns:inkml="http://www.w3.org/2003/InkML" xml:id="stk1" contextRef="#ctx0" brushRef="#br0">7880 4494 0,'0'26'75,"-26"53"80,26-26-110,-26 52-42,-1 52 72,1 27-71,0-131-2,-1 52 56,27-79-55,-26 27-1,26-1 60,-26 1-59,0-1 60,-1 1-61,1-27 63,0 27-62,0-1 61,-1-25-60,1-1 59,0-26 3,0 0 35,-1 0-68,27-26 32,-131-53-64,78 26 66,53 27-64,0-53 61,-78-79-63,78 27 65,-27 26-64,27 26 62,-52-184-63,-53 27 65,105 157-65,0 53 64,0-1 2,0-25-65,0-53 63,0 52-63,0-78 64,0 26-63,0 79-2,0-27 60,0-105-59,0 53 63,0-26-63,52 26 62,1-27-62,-53 106 29,26-26-29,27-54 63,25 1-63,-51 79 95,-1 0-94,0 26 191,0 26 3,1-26-194,-1 26 0,-26 1 63,53 25 3,-27-26-66,0 27 62,0 26 0,-26-53-63,27 0 61,-27 1-61,0-1 96,26-26-30,-26 26-2,0 0-63,0 1 57,0 25-59,0-25 69,0 25-68,0 1 61,0-1-58,0-26 23,0 27-26,0-27 64,0 27-64,0-27 1,0 53 58,0 0-59,0 0 63,0 26-63,0-26 63,0-1-61,26-51-4,-26 104 60,26-52-57,-26-53-3,27 79 64,-1 0-62,-26-26 65,26 0-64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4-09-11T14:46:44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824">
    <iact:property name="dataType"/>
    <iact:actionData xml:id="d0">
      <inkml:trace xmlns:inkml="http://www.w3.org/2003/InkML" xml:id="stk0" contextRef="#ctx0" brushRef="#br0">7670 4835 0,'26'0'99,"0"27"-61,-26-1 5,27 53-40,-1 26 61,-26 53-62,0 26 62,0-1-62,0-156-1,0 25 61,0 27-58,0-53-4,0 53 62,0 53-60,0-27 64,0-26-62,0-53-2,0 53 59,0 26-57,0-79-4,0 79 63,-26 132-61,-27-80 62,53-104-60,-26-27-3,0 27 61,-1-1-58,1-26-4,-26 1 62,25 25 3,1-52 193,-26-52-254,52 25 0,-27 1 32,1 0-33,0-27 61,-27-157-61,27 158 25,-53-106-25,53 79 59,0-79-59,26 132 29,-27-79-28,27 53-4,-26-1 64,0-26-61,26-26 58,-53-79-58,27-52 61,26 157-61,0 26-1,0 1 63,0-53-63,0 26 61,53-184-60,-27 210-1,0-52 60,105-26-59,-78 52 61,52 0-62,-26 27 62,-53 25-62,0 27 208,1 53-207,-27 78 50,52 211-51,-26-211 60,1 106-59,-27-79 62,26-27-61,-26-105-4,26 53 63,-26 131-60,0-26 60,0 0-60,0 26 61,0-105-62,0 53 63,0 26-61,-26-105 57,-27 26-59,27-79 63,0-26 2,-27 0-1,-25-105-64,-1-53 65,-184-315-66,184 395 65,53-27-63,0-106 62,-1 54-64,1-27 62,0 26-62,26 0 68,52-131-68,27 158 62,105-158-61,-26 105 63,-132 131-62,0 27-1,53-53 59,-26 53-59,-27 26 98,53 79-34,-53 210-64,0 236 63,-26 316-64,0-184 60,26-131-60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AA0ABBF-AC47-41DE-A95D-6184A976DE38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4859117-A06A-4DD6-900B-66B64C8697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data link</a:t>
            </a:r>
            <a:r>
              <a:rPr lang="en-US" baseline="0" dirty="0"/>
              <a:t> layer, we will discuss data link layer design issues, error detection and correction, elementary data link protocols, sliding window protocols, and some example data link protocols.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98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98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9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8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02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46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50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193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19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73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07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76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2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Physical layer errors are Frame Check Sequence (</a:t>
            </a:r>
            <a:r>
              <a:rPr lang="en-US" b="1" i="0" dirty="0">
                <a:solidFill>
                  <a:srgbClr val="040C28"/>
                </a:solidFill>
                <a:effectLst/>
                <a:latin typeface="Google Sans"/>
              </a:rPr>
              <a:t>FCS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) which by far are the most common source of CRC errors causing many to believe they are one and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95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00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73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3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69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9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12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24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42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34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5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958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32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038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52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654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89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71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</a:t>
            </a:r>
            <a:r>
              <a:rPr lang="en-US" baseline="0" dirty="0"/>
              <a:t> at Wireless LANs.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917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</a:t>
            </a:r>
            <a:r>
              <a:rPr lang="en-US" baseline="0" dirty="0"/>
              <a:t> at Wireless LANs.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5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1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6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24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2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40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114800" cy="486727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77881" y="6096000"/>
            <a:ext cx="602391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1239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57200" y="2266950"/>
            <a:ext cx="4114800" cy="374332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85604" y="6135130"/>
            <a:ext cx="602391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98065" y="1644736"/>
            <a:ext cx="7315201" cy="40195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406713" y="6096000"/>
            <a:ext cx="602391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1362" y="1380054"/>
            <a:ext cx="7790214" cy="4600081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91576" y="6147487"/>
            <a:ext cx="602391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070" y="1360015"/>
            <a:ext cx="7315201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800" i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390238" y="6143367"/>
            <a:ext cx="602391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78" r:id="rId3"/>
    <p:sldLayoutId id="2147483679" r:id="rId4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0" indent="0" algn="l" rtl="0" eaLnBrk="0" fontAlgn="base" hangingPunct="0">
        <a:spcBef>
          <a:spcPts val="1800"/>
        </a:spcBef>
        <a:spcAft>
          <a:spcPct val="0"/>
        </a:spcAft>
        <a:buClr>
          <a:srgbClr val="0000FF"/>
        </a:buClr>
        <a:buFont typeface="Arial" pitchFamily="34" charset="0"/>
        <a:buNone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457200" algn="l" rtl="0" eaLnBrk="0" fontAlgn="base" hangingPunct="0">
        <a:spcBef>
          <a:spcPts val="600"/>
        </a:spcBef>
        <a:spcAft>
          <a:spcPct val="0"/>
        </a:spcAft>
        <a:buClr>
          <a:srgbClr val="0000FF"/>
        </a:buClr>
        <a:buFont typeface="Arial" pitchFamily="34" charset="0"/>
        <a:buChar char="•"/>
        <a:defRPr sz="24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800100" indent="-3429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itchFamily="34" charset="0"/>
        <a:buChar char="−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287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itchFamily="34" charset="0"/>
        <a:buChar char="»"/>
        <a:defRPr sz="18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12573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microsoft.com/office/2011/relationships/inkAction" Target="../ink/inkAction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80.png"/><Relationship Id="rId5" Type="http://schemas.openxmlformats.org/officeDocument/2006/relationships/customXml" Target="../ink/ink2.xml"/><Relationship Id="rId4" Type="http://schemas.openxmlformats.org/officeDocument/2006/relationships/image" Target="../media/image9.png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hyperlink" Target="https://www.youtube.com/watch?v=NyZWSvSj8ek&amp;t=10s" TargetMode="Externa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14.gif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4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microsoft.com/office/2011/relationships/inkAction" Target="../ink/inkAction5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6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microsoft.com/office/2011/relationships/inkAction" Target="../ink/inkAction7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11/relationships/inkAction" Target="../ink/inkAction8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3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microsoft.com/office/2011/relationships/inkAction" Target="../ink/inkAction9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1z0ULvg_pW8?feature=oembed" TargetMode="Externa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microsoft.com/office/2011/relationships/inkAction" Target="../ink/inkAction10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customXml" Target="../ink/ink1.xml"/><Relationship Id="rId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514475"/>
          </a:xfrm>
        </p:spPr>
        <p:txBody>
          <a:bodyPr/>
          <a:lstStyle/>
          <a:p>
            <a:r>
              <a:rPr lang="en-US" dirty="0"/>
              <a:t>Chapter 6. The (Data) Link Layer &amp; LANs</a:t>
            </a:r>
            <a:endParaRPr lang="en-US" b="1" dirty="0"/>
          </a:p>
        </p:txBody>
      </p:sp>
      <p:sp>
        <p:nvSpPr>
          <p:cNvPr id="4099" name="Subtitle 2"/>
          <p:cNvSpPr>
            <a:spLocks noGrp="1"/>
          </p:cNvSpPr>
          <p:nvPr>
            <p:ph idx="1"/>
          </p:nvPr>
        </p:nvSpPr>
        <p:spPr>
          <a:xfrm>
            <a:off x="267629" y="2274570"/>
            <a:ext cx="8741474" cy="4150041"/>
          </a:xfrm>
        </p:spPr>
        <p:txBody>
          <a:bodyPr/>
          <a:lstStyle/>
          <a:p>
            <a:pPr marL="0" lvl="1" indent="0">
              <a:buNone/>
            </a:pPr>
            <a:r>
              <a:rPr lang="en-US" sz="3200" b="1" dirty="0"/>
              <a:t>6.4 Switched LANs (Local Area Networks)</a:t>
            </a:r>
          </a:p>
          <a:p>
            <a:pPr lvl="1"/>
            <a:endParaRPr lang="en-US" sz="3200" dirty="0"/>
          </a:p>
          <a:p>
            <a:pPr marL="0" lvl="1" indent="0">
              <a:buNone/>
            </a:pPr>
            <a:r>
              <a:rPr lang="en-US" sz="3200" b="1" u="sng" dirty="0"/>
              <a:t>Reading for Chapter 6 in the textbook</a:t>
            </a:r>
            <a:r>
              <a:rPr lang="en-US" sz="3200" b="1" dirty="0"/>
              <a:t>:</a:t>
            </a:r>
          </a:p>
          <a:p>
            <a:pPr marL="0" lvl="1" indent="0">
              <a:buNone/>
            </a:pPr>
            <a:r>
              <a:rPr lang="en-US" sz="3200" b="1" dirty="0"/>
              <a:t>Section 6.4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19B961-84DF-C7DC-A013-6F2BD5D41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95"/>
    </mc:Choice>
    <mc:Fallback xmlns="">
      <p:transition spd="slow" advTm="35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6211285"/>
            <a:ext cx="9143999" cy="55102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600" b="1" u="sng" dirty="0"/>
              <a:t>Question</a:t>
            </a:r>
            <a:r>
              <a:rPr lang="en-US" sz="2600" dirty="0"/>
              <a:t>: Why is the ARP protocol needed?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FDDAE-A102-083E-19D4-A5B482DB9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81" y="99254"/>
            <a:ext cx="8803758" cy="602028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FE09FD-2A6D-2F22-FCC8-BACC617282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2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29"/>
    </mc:Choice>
    <mc:Fallback xmlns="">
      <p:transition spd="slow" advTm="231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2690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The Need for ARP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98761" y="5762848"/>
            <a:ext cx="8981441" cy="99946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b="1" u="sng" dirty="0"/>
              <a:t>Question</a:t>
            </a:r>
            <a:r>
              <a:rPr lang="en-US" sz="2800" b="1" dirty="0"/>
              <a:t>: </a:t>
            </a:r>
            <a:r>
              <a:rPr lang="en-US" sz="2800" dirty="0"/>
              <a:t>How does the sending host determine the MAC address for the destination host?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15519-180D-FBE8-9B46-4F5138BA7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2" y="1157287"/>
            <a:ext cx="8829675" cy="454342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EB4AB8-97E8-F6ED-022F-0830D2C04A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766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37"/>
    </mc:Choice>
    <mc:Fallback xmlns="">
      <p:transition spd="slow" advTm="101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143000"/>
            <a:ext cx="8831407" cy="5461687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Hub, switch and router – What’s the difference?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Addressing at layer 2 and ARP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Ethernet LANs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(Layer 2) Switches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9178CD-C487-513D-0251-F06F6FBCC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090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8"/>
    </mc:Choice>
    <mc:Fallback xmlns="">
      <p:transition spd="slow" advTm="7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DAA71-0037-774E-770F-6126A38852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46969-41B3-CBFC-17B3-1028CC66A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61E12-BC73-0453-2B86-F6840E0A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B188AB9-78C3-3E4B-B725-8B6FE46BB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896" y="69005"/>
            <a:ext cx="8874207" cy="1205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None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4572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−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287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»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257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6670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3000" b="1" kern="0" dirty="0"/>
              <a:t>A switched LAN connecting 3 departments, 2 servers and </a:t>
            </a:r>
            <a:r>
              <a:rPr lang="en-US" sz="3000" b="1" kern="0" dirty="0">
                <a:solidFill>
                  <a:srgbClr val="FF0000"/>
                </a:solidFill>
              </a:rPr>
              <a:t>a router with 4 switches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60F029-1F46-26E6-DA58-8C581E60F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9822"/>
            <a:ext cx="9144000" cy="5876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74462E-0E59-A5D9-C78C-E3060EE1CA36}"/>
                  </a:ext>
                </a:extLst>
              </p14:cNvPr>
              <p14:cNvContentPartPr/>
              <p14:nvPr/>
            </p14:nvContentPartPr>
            <p14:xfrm>
              <a:off x="325440" y="1096200"/>
              <a:ext cx="8582400" cy="5784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74462E-0E59-A5D9-C78C-E3060EE1CA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080" y="1086840"/>
                <a:ext cx="8601120" cy="58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67BB9B-1EA0-D865-86EA-6742739E4F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1040" y="1835280"/>
              <a:ext cx="7035840" cy="3386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67BB9B-1EA0-D865-86EA-6742739E4F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1680" y="1825920"/>
                <a:ext cx="7054560" cy="3405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768302F-4FEC-75BA-4263-11D88ACF2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91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993"/>
    </mc:Choice>
    <mc:Fallback xmlns="">
      <p:transition spd="slow" advTm="17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LANs and WANs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143000"/>
            <a:ext cx="8831407" cy="5461687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LANs (local area networks)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WANs (wide area networks)</a:t>
            </a:r>
          </a:p>
          <a:p>
            <a:pPr lvl="1" indent="0">
              <a:buNone/>
            </a:pPr>
            <a:r>
              <a:rPr lang="en-US" sz="3200" b="1" u="sng" dirty="0"/>
              <a:t>Question</a:t>
            </a:r>
            <a:r>
              <a:rPr lang="en-US" sz="3200" dirty="0"/>
              <a:t>: Can you give an example of WANs?</a:t>
            </a:r>
          </a:p>
          <a:p>
            <a:pPr marL="1314450" lvl="2" indent="-514350"/>
            <a:endParaRPr lang="en-US" sz="2800" dirty="0"/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A YouTube Video - Differences among LANs, WANs &amp; Subnets</a:t>
            </a:r>
            <a:endParaRPr lang="en-US" sz="3200" dirty="0"/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u="sng" dirty="0"/>
              <a:t>Question</a:t>
            </a:r>
            <a:r>
              <a:rPr lang="en-US" sz="3200" dirty="0"/>
              <a:t>: What are the benefits to divide a LAN into subnets?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8FA638-CEA9-BA8B-F971-74AB05FA59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82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999"/>
    </mc:Choice>
    <mc:Fallback xmlns="">
      <p:transition spd="slow" advTm="138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 LANs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143000"/>
            <a:ext cx="8831407" cy="5461687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have continued to evolve and grow since its invention in the mid 1970s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have taken over the wired LAN market today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are by far the most prevalent wired LAN technology, and likely to remain so for the foreseeable future</a:t>
            </a:r>
          </a:p>
          <a:p>
            <a:pPr marL="971550" lvl="1" indent="-514350"/>
            <a:r>
              <a:rPr lang="en-US" sz="3200" b="1" dirty="0"/>
              <a:t>Efficient</a:t>
            </a:r>
            <a:r>
              <a:rPr lang="en-US" sz="3200" dirty="0"/>
              <a:t> (data communication among the hosts an Ethernet LAN)</a:t>
            </a:r>
          </a:p>
          <a:p>
            <a:pPr marL="971550" lvl="1" indent="-514350"/>
            <a:r>
              <a:rPr lang="en-US" sz="3200" b="1" dirty="0"/>
              <a:t>Low cost</a:t>
            </a:r>
            <a:r>
              <a:rPr lang="en-US" sz="3200" dirty="0"/>
              <a:t> (setup &amp; maintenance)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5A718B6-379B-3D3E-8C90-A89B30978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11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73"/>
    </mc:Choice>
    <mc:Fallback xmlns="">
      <p:transition spd="slow" advTm="9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1450"/>
            <a:ext cx="9144000" cy="1748790"/>
          </a:xfrm>
        </p:spPr>
        <p:txBody>
          <a:bodyPr/>
          <a:lstStyle/>
          <a:p>
            <a:r>
              <a:rPr lang="en-US" dirty="0"/>
              <a:t>LAN technologies more complex and expensive than Ethernet (1)</a:t>
            </a:r>
            <a:br>
              <a:rPr lang="en-US" dirty="0"/>
            </a:b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51459" y="1531620"/>
            <a:ext cx="8799657" cy="5073067"/>
          </a:xfrm>
        </p:spPr>
        <p:txBody>
          <a:bodyPr/>
          <a:lstStyle/>
          <a:p>
            <a:r>
              <a:rPr lang="en-US" sz="2800" b="1" i="0" dirty="0">
                <a:solidFill>
                  <a:srgbClr val="202124"/>
                </a:solidFill>
                <a:effectLst/>
                <a:latin typeface="Google Sans"/>
              </a:rPr>
              <a:t>(1). </a:t>
            </a:r>
            <a:r>
              <a:rPr lang="en-US" sz="2800" b="1" i="0" u="sng" dirty="0">
                <a:solidFill>
                  <a:srgbClr val="FF0000"/>
                </a:solidFill>
                <a:effectLst/>
                <a:latin typeface="Google Sans"/>
              </a:rPr>
              <a:t>A token-ring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Google Sans"/>
              </a:rPr>
              <a:t>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Google Sans"/>
              </a:rPr>
              <a:t>network is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a LAN topology that </a:t>
            </a:r>
            <a:r>
              <a:rPr lang="en-US" sz="2800" b="1" i="0" u="sng" dirty="0">
                <a:solidFill>
                  <a:srgbClr val="040C28"/>
                </a:solidFill>
                <a:effectLst/>
                <a:latin typeface="Google Sans"/>
              </a:rPr>
              <a:t>sends data in one direction 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Google Sans"/>
              </a:rPr>
              <a:t>throughout a specified number of locations by </a:t>
            </a:r>
            <a:r>
              <a:rPr lang="en-US" sz="2800" b="1" i="0" dirty="0">
                <a:solidFill>
                  <a:srgbClr val="040C28"/>
                </a:solidFill>
                <a:effectLst/>
                <a:latin typeface="Google Sans"/>
              </a:rPr>
              <a:t>using a token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26" name="Picture 2" descr="Token Ring Networks">
            <a:extLst>
              <a:ext uri="{FF2B5EF4-FFF2-40B4-BE49-F238E27FC236}">
                <a16:creationId xmlns:a16="http://schemas.microsoft.com/office/drawing/2014/main" id="{3A8C4BC0-2AB3-2AE6-9C05-6C1F36D0A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29" y="2914650"/>
            <a:ext cx="6076760" cy="39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5852D30-7692-D423-2B7D-68B773F6C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310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21"/>
    </mc:Choice>
    <mc:Fallback xmlns="">
      <p:transition spd="slow" advTm="76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71450"/>
            <a:ext cx="9144000" cy="1748790"/>
          </a:xfrm>
        </p:spPr>
        <p:txBody>
          <a:bodyPr/>
          <a:lstStyle/>
          <a:p>
            <a:r>
              <a:rPr lang="en-US" dirty="0"/>
              <a:t>LAN technologies more complex and expensive than Ethernet (2)</a:t>
            </a:r>
            <a:br>
              <a:rPr lang="en-US" dirty="0"/>
            </a:b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50033" y="1531620"/>
            <a:ext cx="8901084" cy="5073067"/>
          </a:xfrm>
        </p:spPr>
        <p:txBody>
          <a:bodyPr/>
          <a:lstStyle/>
          <a:p>
            <a:r>
              <a:rPr lang="en-US" sz="2800" b="1" dirty="0">
                <a:solidFill>
                  <a:srgbClr val="202124"/>
                </a:solidFill>
                <a:latin typeface="Google Sans"/>
              </a:rPr>
              <a:t>(2). </a:t>
            </a:r>
            <a:r>
              <a:rPr lang="en-US" sz="2800" b="1" dirty="0">
                <a:solidFill>
                  <a:srgbClr val="FF0000"/>
                </a:solidFill>
                <a:latin typeface="Google Sans"/>
              </a:rPr>
              <a:t>Fiber Distributed Data Interface </a:t>
            </a:r>
            <a:r>
              <a:rPr lang="en-US" sz="2800" b="1" dirty="0">
                <a:solidFill>
                  <a:srgbClr val="202124"/>
                </a:solidFill>
                <a:latin typeface="Google Sans"/>
              </a:rPr>
              <a:t>(</a:t>
            </a:r>
            <a:r>
              <a:rPr lang="en-US" sz="2800" b="1" u="sng" dirty="0">
                <a:solidFill>
                  <a:srgbClr val="202124"/>
                </a:solidFill>
                <a:latin typeface="Google Sans"/>
              </a:rPr>
              <a:t>FDDI</a:t>
            </a:r>
            <a:r>
              <a:rPr lang="en-US" sz="2800" b="1" dirty="0">
                <a:solidFill>
                  <a:srgbClr val="202124"/>
                </a:solidFill>
                <a:latin typeface="Google Sans"/>
              </a:rPr>
              <a:t>) </a:t>
            </a:r>
            <a:r>
              <a:rPr lang="en-US" sz="2800" dirty="0">
                <a:solidFill>
                  <a:srgbClr val="202124"/>
                </a:solidFill>
                <a:latin typeface="Google Sans"/>
              </a:rPr>
              <a:t>is a network standard that uses fiber optical connections in a </a:t>
            </a:r>
            <a:r>
              <a:rPr lang="en-US" sz="2800" b="1" dirty="0">
                <a:solidFill>
                  <a:srgbClr val="202124"/>
                </a:solidFill>
                <a:latin typeface="Google Sans"/>
              </a:rPr>
              <a:t>token-ring</a:t>
            </a:r>
            <a:r>
              <a:rPr lang="en-US" sz="2800" dirty="0">
                <a:solidFill>
                  <a:srgbClr val="202124"/>
                </a:solidFill>
                <a:latin typeface="Google Sans"/>
              </a:rPr>
              <a:t> LAN that can extend in </a:t>
            </a:r>
            <a:r>
              <a:rPr lang="en-US" sz="2800" b="1" dirty="0">
                <a:solidFill>
                  <a:srgbClr val="202124"/>
                </a:solidFill>
                <a:latin typeface="Google Sans"/>
              </a:rPr>
              <a:t>range up to 124 miles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71F72-F9D7-4B3D-F5B7-BB461E287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49" y="3028951"/>
            <a:ext cx="8665647" cy="379476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016AD9-955E-74A5-BF6A-544843E37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712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704"/>
    </mc:Choice>
    <mc:Fallback xmlns="">
      <p:transition spd="slow" advTm="118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Ethernet’s Success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143000"/>
            <a:ext cx="8831407" cy="5461687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Ethernet was the first widely deployed high-speed LAN</a:t>
            </a:r>
          </a:p>
          <a:p>
            <a:pPr marL="971550" lvl="1" indent="-514350"/>
            <a:r>
              <a:rPr lang="en-US" sz="3200" dirty="0"/>
              <a:t>Because it was deployed early, network administrators became </a:t>
            </a:r>
            <a:r>
              <a:rPr lang="en-US" sz="3200" b="1" dirty="0"/>
              <a:t>i</a:t>
            </a:r>
            <a:r>
              <a:rPr lang="en-US" sz="3200" dirty="0"/>
              <a:t>ntimately familiar with it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Other LANs technologies (Token ring, FDDI, etc.) were more complex and expensive than Ethernet</a:t>
            </a:r>
          </a:p>
          <a:p>
            <a:pPr marL="971550" lvl="1" indent="-514350"/>
            <a:r>
              <a:rPr lang="en-US" sz="3200" dirty="0"/>
              <a:t>further discouraged network administrators from switching over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972B86-217C-56C7-9DA3-3D2F174FDB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165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51"/>
    </mc:Choice>
    <mc:Fallback xmlns="">
      <p:transition spd="slow" advTm="4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Ethernet’s Success (2)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143000"/>
            <a:ext cx="8831407" cy="5461687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 startAt="3"/>
            </a:pPr>
            <a:r>
              <a:rPr lang="en-US" sz="3200" dirty="0"/>
              <a:t>Switched Ethernet was introduced in the early 1990s, which further increased its effective data rate and made it more competitive than other LAN technologies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 startAt="3"/>
            </a:pPr>
            <a:r>
              <a:rPr lang="en-US" sz="3200" dirty="0"/>
              <a:t>Because Ethernet has been so popular, Ethernet adapters and switches have become a commodity and are remarkably cheap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2DB2364-7585-83F3-2ED3-BBA373260E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25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432"/>
    </mc:Choice>
    <mc:Fallback xmlns="">
      <p:transition spd="slow" advTm="76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143000"/>
            <a:ext cx="8831407" cy="5461687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Hub, switch and router – What’s the difference?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Addressing at layer 2 and ARP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Ethernet LANs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(Layer 2) Switches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3B14081-E2EB-7C31-77A9-92C63ED5E9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206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69"/>
    </mc:Choice>
    <mc:Fallback xmlns="">
      <p:transition spd="slow" advTm="71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/>
          <a:lstStyle/>
          <a:p>
            <a:r>
              <a:rPr lang="en-US" dirty="0"/>
              <a:t>History of Ethernet LANs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143000"/>
            <a:ext cx="8831407" cy="5587409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600" b="1" u="sng" dirty="0"/>
              <a:t>From mid-1970s to mid-1990s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In the </a:t>
            </a:r>
            <a:r>
              <a:rPr lang="en-US" sz="2600" b="1" dirty="0"/>
              <a:t>mid-1970s</a:t>
            </a:r>
            <a:r>
              <a:rPr lang="en-US" sz="2600" dirty="0"/>
              <a:t>, the original Ethernet LAN was invented</a:t>
            </a:r>
          </a:p>
          <a:p>
            <a:pPr marL="971550" lvl="1" indent="-514350"/>
            <a:r>
              <a:rPr lang="en-US" sz="2600" dirty="0"/>
              <a:t>a coaxial bus was used to interconnect the devices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/>
              <a:t>Bus topologies </a:t>
            </a:r>
            <a:r>
              <a:rPr lang="en-US" sz="2600" dirty="0"/>
              <a:t>actually persisted throughout </a:t>
            </a:r>
            <a:r>
              <a:rPr lang="en-US" sz="2600" b="1" dirty="0"/>
              <a:t>the 1980s</a:t>
            </a:r>
            <a:r>
              <a:rPr lang="en-US" sz="2600" dirty="0"/>
              <a:t> and into the </a:t>
            </a:r>
            <a:r>
              <a:rPr lang="en-US" sz="2600" b="1" dirty="0"/>
              <a:t>mid-1990s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Ethernet with a bus topology is a broadcast LAN</a:t>
            </a:r>
          </a:p>
          <a:p>
            <a:pPr marL="971550" lvl="1" indent="-514350"/>
            <a:r>
              <a:rPr lang="en-US" sz="2600" dirty="0"/>
              <a:t>all transmitted frames travel to and are processed by all adapters connected to the bus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1026" name="Picture 2" descr="Bus Topology - Diagram, Advantages and Disadvantages">
            <a:extLst>
              <a:ext uri="{FF2B5EF4-FFF2-40B4-BE49-F238E27FC236}">
                <a16:creationId xmlns:a16="http://schemas.microsoft.com/office/drawing/2014/main" id="{46B18D39-76F7-34A6-888F-2E7F54397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344" y="5223029"/>
            <a:ext cx="3000074" cy="160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DCFB55-8D22-2B8A-1A30-DE7A9BFDCF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506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88"/>
    </mc:Choice>
    <mc:Fallback xmlns="">
      <p:transition spd="slow" advTm="73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59137"/>
          </a:xfrm>
        </p:spPr>
        <p:txBody>
          <a:bodyPr/>
          <a:lstStyle/>
          <a:p>
            <a:r>
              <a:rPr lang="en-US" dirty="0"/>
              <a:t>History of Ethernet LANs (2)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1754" y="959137"/>
            <a:ext cx="9143999" cy="5771273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u="sng" dirty="0"/>
              <a:t>By the late 1990s</a:t>
            </a:r>
            <a:r>
              <a:rPr lang="en-US" sz="2800" dirty="0"/>
              <a:t>, most organizations had replaced their Ethernet LANs using a </a:t>
            </a:r>
            <a:r>
              <a:rPr lang="en-US" sz="2800" b="1" i="1" dirty="0"/>
              <a:t>hub-based star topology</a:t>
            </a:r>
          </a:p>
          <a:p>
            <a:pPr marL="971550" lvl="1" indent="-514350"/>
            <a:r>
              <a:rPr lang="en-US" sz="2600" dirty="0"/>
              <a:t>Ethernet with a hub-based star topology is also a broadcast LAN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050" name="Picture 2" descr="Ethernet Hubs - TelecomWorld 101">
            <a:extLst>
              <a:ext uri="{FF2B5EF4-FFF2-40B4-BE49-F238E27FC236}">
                <a16:creationId xmlns:a16="http://schemas.microsoft.com/office/drawing/2014/main" id="{49372841-1849-4FC1-C798-F6EB0915E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30" y="3243345"/>
            <a:ext cx="4980049" cy="355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75E847-373A-097E-887F-49A85669ED1D}"/>
              </a:ext>
            </a:extLst>
          </p:cNvPr>
          <p:cNvSpPr txBox="1"/>
          <p:nvPr/>
        </p:nvSpPr>
        <p:spPr>
          <a:xfrm>
            <a:off x="4986666" y="4805911"/>
            <a:ext cx="4085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hub – layer 1 device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1355BE-07CA-13E8-E2FC-74204ED64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73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97"/>
    </mc:Choice>
    <mc:Fallback xmlns="">
      <p:transition spd="slow" advTm="25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59137"/>
          </a:xfrm>
        </p:spPr>
        <p:txBody>
          <a:bodyPr/>
          <a:lstStyle/>
          <a:p>
            <a:r>
              <a:rPr lang="en-US" dirty="0"/>
              <a:t>History of Ethernet LANs (3)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" y="959137"/>
            <a:ext cx="9143999" cy="577127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b="1" u="sng" dirty="0"/>
              <a:t>In the early 2000s</a:t>
            </a:r>
            <a:r>
              <a:rPr lang="en-US" sz="2800" dirty="0"/>
              <a:t>, Ethernet experienced yet another major evolutionary change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Ethernet installations continued to use a star topology, but the hub at the center was replaced by a </a:t>
            </a:r>
            <a:r>
              <a:rPr lang="en-US" sz="2800" b="1" dirty="0">
                <a:solidFill>
                  <a:srgbClr val="FF0000"/>
                </a:solidFill>
              </a:rPr>
              <a:t>layer-2 switch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5474A-56F5-32E1-698F-C459B45D2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60" y="3051102"/>
            <a:ext cx="5838338" cy="3752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E74C1-E46F-7C06-6699-768804C8673F}"/>
              </a:ext>
            </a:extLst>
          </p:cNvPr>
          <p:cNvSpPr txBox="1"/>
          <p:nvPr/>
        </p:nvSpPr>
        <p:spPr>
          <a:xfrm>
            <a:off x="5295014" y="3306726"/>
            <a:ext cx="43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1FC7B-BC9F-2A5C-483F-9234B2AC6D47}"/>
              </a:ext>
            </a:extLst>
          </p:cNvPr>
          <p:cNvSpPr txBox="1"/>
          <p:nvPr/>
        </p:nvSpPr>
        <p:spPr>
          <a:xfrm>
            <a:off x="3522922" y="5139072"/>
            <a:ext cx="43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37213-4610-D7C0-14B3-2A47A442178B}"/>
              </a:ext>
            </a:extLst>
          </p:cNvPr>
          <p:cNvSpPr txBox="1"/>
          <p:nvPr/>
        </p:nvSpPr>
        <p:spPr>
          <a:xfrm>
            <a:off x="6205876" y="5291472"/>
            <a:ext cx="43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2F261-CBC6-9A83-E213-9CF4AD435240}"/>
              </a:ext>
            </a:extLst>
          </p:cNvPr>
          <p:cNvSpPr txBox="1"/>
          <p:nvPr/>
        </p:nvSpPr>
        <p:spPr>
          <a:xfrm>
            <a:off x="8299367" y="5253222"/>
            <a:ext cx="43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A8FA1B-7260-5361-115A-6B2A3A86251B}"/>
              </a:ext>
            </a:extLst>
          </p:cNvPr>
          <p:cNvSpPr txBox="1"/>
          <p:nvPr/>
        </p:nvSpPr>
        <p:spPr>
          <a:xfrm>
            <a:off x="5512981" y="4233964"/>
            <a:ext cx="43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365AC25-4D9A-1D4B-CE42-14C7395BE6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23680" y="4162320"/>
              <a:ext cx="1664640" cy="927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365AC25-4D9A-1D4B-CE42-14C7395BE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14320" y="4152960"/>
                <a:ext cx="1683360" cy="94608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F3AAABD-55BE-C113-B813-CFEAD836D1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75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55"/>
    </mc:Choice>
    <mc:Fallback xmlns="">
      <p:transition spd="slow" advTm="9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2C7399-00CC-F2BA-E49E-28EC07B6F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3988"/>
            <a:ext cx="9144000" cy="1679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6ABC6-6659-4471-76CB-6F012E1DF4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" y="3746771"/>
            <a:ext cx="9029700" cy="25431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B13AE6-2FAC-43FA-2657-0BA767DB24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33812"/>
            <a:ext cx="9144000" cy="959137"/>
          </a:xfrm>
        </p:spPr>
        <p:txBody>
          <a:bodyPr/>
          <a:lstStyle/>
          <a:p>
            <a:r>
              <a:rPr lang="en-US"/>
              <a:t>Structures </a:t>
            </a:r>
            <a:r>
              <a:rPr lang="en-US" dirty="0"/>
              <a:t>of Layer 2 Header &amp; Trailer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95D59D-33AD-66A0-56FF-7FDF22D8B14F}"/>
              </a:ext>
            </a:extLst>
          </p:cNvPr>
          <p:cNvCxnSpPr/>
          <p:nvPr/>
        </p:nvCxnSpPr>
        <p:spPr bwMode="auto">
          <a:xfrm>
            <a:off x="5843239" y="6300441"/>
            <a:ext cx="0" cy="3233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52051AD-F273-E7FE-0D3E-C09C2C5CFD4E}"/>
              </a:ext>
            </a:extLst>
          </p:cNvPr>
          <p:cNvCxnSpPr/>
          <p:nvPr/>
        </p:nvCxnSpPr>
        <p:spPr bwMode="auto">
          <a:xfrm>
            <a:off x="8225877" y="6285576"/>
            <a:ext cx="0" cy="3233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B99E47-39E2-43C8-AC88-46E0789E1CA0}"/>
              </a:ext>
            </a:extLst>
          </p:cNvPr>
          <p:cNvSpPr txBox="1"/>
          <p:nvPr/>
        </p:nvSpPr>
        <p:spPr>
          <a:xfrm>
            <a:off x="5999356" y="6300441"/>
            <a:ext cx="2133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Payload data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4A27C0-0B6B-4A56-4965-4AC94A78536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4200" y="1400400"/>
              <a:ext cx="2837160" cy="4625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4A27C0-0B6B-4A56-4965-4AC94A7853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4840" y="1391040"/>
                <a:ext cx="2855880" cy="46443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D23EE46-5BFE-0CDE-CAFD-B5D0003F4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188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11"/>
    </mc:Choice>
    <mc:Fallback xmlns="">
      <p:transition spd="slow" advTm="213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" y="3318552"/>
            <a:ext cx="8993966" cy="341185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b="1" dirty="0"/>
              <a:t>Payload Data field (46 to 1,500 bytes)</a:t>
            </a:r>
            <a:endParaRPr lang="en-US" sz="2400" dirty="0"/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carries the IP packet with its header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 maximum transmission unit (MTU) of Ethernet is 1,500 bytes</a:t>
            </a:r>
          </a:p>
          <a:p>
            <a:pPr marL="971550" lvl="1" indent="-514350"/>
            <a:r>
              <a:rPr lang="en-US" dirty="0"/>
              <a:t>If it exceeds 1,500 bytes, then the host has to fragment the packet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The minimum size of the data field is 46 bytes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ED88B-5B75-EEF0-536D-F2B227C75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379988"/>
            <a:ext cx="9029700" cy="2543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325E6F-2882-FE22-8934-F6F3636EDE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14160" y="1239480"/>
              <a:ext cx="2014560" cy="1211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325E6F-2882-FE22-8934-F6F3636EDE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4800" y="1230120"/>
                <a:ext cx="2033280" cy="1229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49CC55-282F-AA84-AFB0-7C5356B69D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014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73"/>
    </mc:Choice>
    <mc:Fallback xmlns="">
      <p:transition spd="slow" advTm="23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3800" y="3688422"/>
            <a:ext cx="8993965" cy="3072811"/>
          </a:xfrm>
        </p:spPr>
        <p:txBody>
          <a:bodyPr/>
          <a:lstStyle/>
          <a:p>
            <a:pPr marL="514350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Source MAC</a:t>
            </a:r>
          </a:p>
          <a:p>
            <a:pPr marL="514350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Destination MAC</a:t>
            </a:r>
          </a:p>
          <a:p>
            <a:pPr marL="514350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CRC</a:t>
            </a:r>
            <a:r>
              <a:rPr lang="en-US" sz="2800" dirty="0"/>
              <a:t>: used by a receiver for error detection</a:t>
            </a:r>
          </a:p>
          <a:p>
            <a:pPr marL="514350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Type</a:t>
            </a:r>
            <a:r>
              <a:rPr lang="en-US" sz="2800" dirty="0"/>
              <a:t>: permits Ethernet to multiplex network-layer protocols (in hex)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A0A9B-A8AC-A9EA-52C1-9BAAF0C8B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893695"/>
            <a:ext cx="9029700" cy="2543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F2AF5E-6B45-F4B0-582B-72C94E3610C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53400" y="2118960"/>
              <a:ext cx="605880" cy="577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F2AF5E-6B45-F4B0-582B-72C94E3610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4040" y="2109600"/>
                <a:ext cx="624600" cy="596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BE893AB-A4F7-0EE6-4FA4-30247162E8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31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27"/>
    </mc:Choice>
    <mc:Fallback xmlns="">
      <p:transition spd="slow" advTm="123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3800" y="2732926"/>
            <a:ext cx="8993965" cy="399748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b="1" dirty="0"/>
              <a:t>Preamble field (8 bytes)</a:t>
            </a:r>
          </a:p>
          <a:p>
            <a:pPr marL="1714500" lvl="4"/>
            <a:r>
              <a:rPr lang="en-US" sz="1200" dirty="0"/>
              <a:t> 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first 7 bytes </a:t>
            </a:r>
            <a:r>
              <a:rPr lang="en-US" sz="2800" dirty="0"/>
              <a:t>of the preamble serve to </a:t>
            </a:r>
          </a:p>
          <a:p>
            <a:pPr marL="971550" lvl="1" indent="-514350"/>
            <a:r>
              <a:rPr lang="en-US" sz="2800" dirty="0"/>
              <a:t>“wake up” the receiving adapters and</a:t>
            </a:r>
          </a:p>
          <a:p>
            <a:pPr marL="971550" lvl="1" indent="-514350"/>
            <a:r>
              <a:rPr lang="en-US" sz="2800" dirty="0"/>
              <a:t>synchronize their clocks to the sender’s clock</a:t>
            </a:r>
            <a:endParaRPr lang="en-US" sz="12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A receiving adapter can </a:t>
            </a:r>
            <a:r>
              <a:rPr lang="en-US" sz="2800" b="1" dirty="0"/>
              <a:t>lock onto </a:t>
            </a:r>
            <a:r>
              <a:rPr lang="en-US" sz="2800" dirty="0"/>
              <a:t>sender adapter’s clock simply by locking onto the bits in the first 7 bytes of the preamble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9C59E-FE4D-B052-28B9-10497B5B9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71766"/>
            <a:ext cx="9029700" cy="2543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91D588D-A136-0FAF-4355-262944B6035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1240" y="936720"/>
              <a:ext cx="1513080" cy="1845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91D588D-A136-0FAF-4355-262944B603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61880" y="927360"/>
                <a:ext cx="1531800" cy="18637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EA0C2C3-C9BD-81FD-79F7-33BD60057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761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60"/>
    </mc:Choice>
    <mc:Fallback xmlns="">
      <p:transition spd="slow" advTm="14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3800" y="3535160"/>
            <a:ext cx="8993965" cy="322607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b="1" dirty="0"/>
              <a:t>SFD</a:t>
            </a:r>
            <a:r>
              <a:rPr lang="en-US" sz="2800" dirty="0"/>
              <a:t>: </a:t>
            </a:r>
            <a:r>
              <a:rPr lang="en-US" sz="2800" b="1" dirty="0"/>
              <a:t>S</a:t>
            </a:r>
            <a:r>
              <a:rPr lang="en-US" sz="2800" dirty="0"/>
              <a:t>tart of </a:t>
            </a:r>
            <a:r>
              <a:rPr lang="en-US" sz="2800" b="1" dirty="0"/>
              <a:t>F</a:t>
            </a:r>
            <a:r>
              <a:rPr lang="en-US" sz="2800" dirty="0"/>
              <a:t>rame </a:t>
            </a:r>
            <a:r>
              <a:rPr lang="en-US" sz="2800" b="1" dirty="0"/>
              <a:t>D</a:t>
            </a:r>
            <a:r>
              <a:rPr lang="en-US" sz="2800" dirty="0"/>
              <a:t>elimiter</a:t>
            </a:r>
          </a:p>
          <a:p>
            <a:pPr marL="514350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 8</a:t>
            </a:r>
            <a:r>
              <a:rPr lang="en-US" sz="2800" baseline="30000" dirty="0"/>
              <a:t>th</a:t>
            </a:r>
            <a:r>
              <a:rPr lang="en-US" sz="2800" dirty="0"/>
              <a:t> byte of the preamble</a:t>
            </a:r>
          </a:p>
          <a:p>
            <a:pPr marL="971550" lvl="1" indent="-514350">
              <a:spcBef>
                <a:spcPts val="0"/>
              </a:spcBef>
            </a:pPr>
            <a:r>
              <a:rPr lang="en-US" sz="2800" dirty="0"/>
              <a:t>the first field of an Ethernet frame</a:t>
            </a:r>
          </a:p>
          <a:p>
            <a:pPr marL="971550" lvl="1" indent="-514350">
              <a:spcBef>
                <a:spcPts val="0"/>
              </a:spcBef>
            </a:pPr>
            <a:r>
              <a:rPr lang="en-US" sz="2800" dirty="0"/>
              <a:t>indicates the beginning of the Ethernet frame</a:t>
            </a:r>
          </a:p>
          <a:p>
            <a:pPr marL="514350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designed to break the bit pattern of the preamble and signal the start of the actual frame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7A5A8-7865-A22D-93DE-A0CC3AF42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657386"/>
            <a:ext cx="9029700" cy="2543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FFE071-E381-9C19-AE36-F5CC062499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77520" y="1523160"/>
              <a:ext cx="321840" cy="1069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FFE071-E381-9C19-AE36-F5CC062499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8160" y="1513800"/>
                <a:ext cx="340560" cy="1087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579FEFF-D337-8D25-C6A8-36A66F80B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905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778"/>
    </mc:Choice>
    <mc:Fallback xmlns="">
      <p:transition spd="slow" advTm="6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143000"/>
            <a:ext cx="8831407" cy="5461687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Hub, switch and router – What’s the difference?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Addressing at layer 2 and ARP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Ethernet LANs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(Layer 2) Switches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7EAE17-7457-DC24-4CBA-2A794E387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51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8"/>
    </mc:Choice>
    <mc:Fallback xmlns="">
      <p:transition spd="slow" advTm="9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 Switches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263721"/>
            <a:ext cx="8831407" cy="5340966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3200" b="1" dirty="0"/>
              <a:t>What does a switch actually do? What is the role of switches in an Ethernet LAN?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How does a switch work?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C122FF-9F63-D469-56AB-3A3B59651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276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2"/>
    </mc:Choice>
    <mc:Fallback xmlns="">
      <p:transition spd="slow" advTm="24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Online Media 7" title="Hub, Switch, &amp; Router Explained - What's the difference?">
            <a:hlinkClick r:id="" action="ppaction://media"/>
            <a:extLst>
              <a:ext uri="{FF2B5EF4-FFF2-40B4-BE49-F238E27FC236}">
                <a16:creationId xmlns:a16="http://schemas.microsoft.com/office/drawing/2014/main" id="{8F0D5A9B-06C0-B833-6BAB-E0EB1AFD64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979" y="0"/>
            <a:ext cx="9129056" cy="684679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FE66D-37CA-D685-8BCA-475EE4452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52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90"/>
    </mc:Choice>
    <mc:Fallback xmlns="">
      <p:transition spd="slow" advTm="23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222625"/>
          </a:xfrm>
        </p:spPr>
        <p:txBody>
          <a:bodyPr/>
          <a:lstStyle/>
          <a:p>
            <a:r>
              <a:rPr lang="en-US" dirty="0"/>
              <a:t>Layer 2 Switches (2)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222624"/>
            <a:ext cx="8831407" cy="5382063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The role of a switch is to receive incoming layer-2 frames and forward them onto outgoing links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Switch functions include</a:t>
            </a:r>
          </a:p>
          <a:p>
            <a:pPr marL="971550" lvl="1" indent="-514350"/>
            <a:r>
              <a:rPr lang="en-US" sz="2800" b="1" u="sng" dirty="0"/>
              <a:t>Filtering</a:t>
            </a:r>
            <a:r>
              <a:rPr lang="en-US" sz="2800" dirty="0"/>
              <a:t> - determines whether a frame should be forwarded (to some interface) or dropped</a:t>
            </a:r>
          </a:p>
          <a:p>
            <a:pPr marL="971550" lvl="1" indent="-514350"/>
            <a:r>
              <a:rPr lang="en-US" sz="2800" b="1" u="sng" dirty="0"/>
              <a:t>Forwarding</a:t>
            </a:r>
            <a:r>
              <a:rPr lang="en-US" sz="2800" dirty="0"/>
              <a:t> - determines the interfaces to which a frame should be directed, and then moves it to those interfaces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Switch filtering and forwarding are based on the </a:t>
            </a:r>
            <a:r>
              <a:rPr lang="en-US" sz="2800" b="1" i="1" dirty="0"/>
              <a:t>switch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79AE21-D232-D4DE-8CFA-B298E6DE7F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936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45"/>
    </mc:Choice>
    <mc:Fallback xmlns="">
      <p:transition spd="slow" advTm="59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00916" y="3164440"/>
            <a:ext cx="4234780" cy="3575407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800" dirty="0"/>
              <a:t>MAC address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800" dirty="0"/>
              <a:t>The switch interface that leads toward that MAC address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altLang="zh-CN" sz="2800" dirty="0"/>
              <a:t>The time at which the entry was placed in the table</a:t>
            </a:r>
            <a:endParaRPr lang="en-US" sz="2800" b="1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CBAA35E-94BC-8E8C-89CC-0F448D2F1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82" y="3113723"/>
            <a:ext cx="3886400" cy="3676839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59D483F-95D4-7A16-E258-EE3E81660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691402"/>
              </p:ext>
            </p:extLst>
          </p:nvPr>
        </p:nvGraphicFramePr>
        <p:xfrm>
          <a:off x="780834" y="159249"/>
          <a:ext cx="7849457" cy="28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3549">
                  <a:extLst>
                    <a:ext uri="{9D8B030D-6E8A-4147-A177-3AD203B41FA5}">
                      <a16:colId xmlns:a16="http://schemas.microsoft.com/office/drawing/2014/main" val="839117945"/>
                    </a:ext>
                  </a:extLst>
                </a:gridCol>
                <a:gridCol w="2349208">
                  <a:extLst>
                    <a:ext uri="{9D8B030D-6E8A-4147-A177-3AD203B41FA5}">
                      <a16:colId xmlns:a16="http://schemas.microsoft.com/office/drawing/2014/main" val="709138595"/>
                    </a:ext>
                  </a:extLst>
                </a:gridCol>
                <a:gridCol w="2556700">
                  <a:extLst>
                    <a:ext uri="{9D8B030D-6E8A-4147-A177-3AD203B41FA5}">
                      <a16:colId xmlns:a16="http://schemas.microsoft.com/office/drawing/2014/main" val="2639272506"/>
                    </a:ext>
                  </a:extLst>
                </a:gridCol>
              </a:tblGrid>
              <a:tr h="574456">
                <a:tc>
                  <a:txBody>
                    <a:bodyPr/>
                    <a:lstStyle/>
                    <a:p>
                      <a:r>
                        <a:rPr lang="en-US" sz="2400" b="1" dirty="0"/>
                        <a:t>MAC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527432"/>
                  </a:ext>
                </a:extLst>
              </a:tr>
              <a:tr h="574456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1A-23-F9-CD-06-9B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9:32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61169"/>
                  </a:ext>
                </a:extLst>
              </a:tr>
              <a:tr h="574456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5C-66-AB-90-75-B1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9:34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39434"/>
                  </a:ext>
                </a:extLst>
              </a:tr>
              <a:tr h="574456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49-BD-D2-C7-56-2A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9:37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4066"/>
                  </a:ext>
                </a:extLst>
              </a:tr>
              <a:tr h="574456">
                <a:tc>
                  <a:txBody>
                    <a:bodyPr/>
                    <a:lstStyle/>
                    <a:p>
                      <a:r>
                        <a:rPr lang="en-US" sz="20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88-B2-2F-54-1A-0F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10:13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021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850D7A-E83C-0313-ED5B-1A5F02DB414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6800" y="719280"/>
              <a:ext cx="7499160" cy="510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850D7A-E83C-0313-ED5B-1A5F02DB41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440" y="709920"/>
                <a:ext cx="7517880" cy="51271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68478D-F8EC-0917-31B3-1F876B222E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10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82"/>
    </mc:Choice>
    <mc:Fallback xmlns="">
      <p:transition spd="slow" advTm="121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226031"/>
            <a:ext cx="8831408" cy="655491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b="1" u="sng" dirty="0"/>
              <a:t>Switch Self-Learning</a:t>
            </a:r>
            <a:r>
              <a:rPr lang="en-US" sz="2800" dirty="0"/>
              <a:t> - </a:t>
            </a:r>
            <a:r>
              <a:rPr lang="en-US" altLang="zh-CN" sz="2800" i="1" dirty="0"/>
              <a:t>A switch table is built automatically, dynamically, and aut</a:t>
            </a:r>
            <a:r>
              <a:rPr lang="en-US" altLang="zh-CN" sz="2800" b="1" i="1" dirty="0"/>
              <a:t>o</a:t>
            </a:r>
            <a:r>
              <a:rPr lang="en-US" altLang="zh-CN" sz="2800" i="1" dirty="0"/>
              <a:t>nomously</a:t>
            </a:r>
          </a:p>
          <a:p>
            <a:pPr marL="1543050" lvl="3" indent="-514350"/>
            <a:endParaRPr lang="en-US" sz="2200" dirty="0"/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 switch table is initially empty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For each incoming frame received on an interface of the switch, the following information is stored in its switch table </a:t>
            </a:r>
          </a:p>
          <a:p>
            <a:pPr marL="971550" lvl="1" indent="-514350">
              <a:buAutoNum type="arabicParenBoth"/>
            </a:pPr>
            <a:r>
              <a:rPr lang="en-US" sz="2800" dirty="0"/>
              <a:t>its </a:t>
            </a:r>
            <a:r>
              <a:rPr lang="en-US" sz="2800" b="1" dirty="0"/>
              <a:t>source</a:t>
            </a:r>
            <a:r>
              <a:rPr lang="en-US" sz="2800" dirty="0"/>
              <a:t> </a:t>
            </a:r>
            <a:r>
              <a:rPr lang="en-US" sz="2800" b="1" dirty="0"/>
              <a:t>MAC address </a:t>
            </a:r>
            <a:r>
              <a:rPr lang="en-US" sz="2800" dirty="0"/>
              <a:t>of the frame</a:t>
            </a:r>
          </a:p>
          <a:p>
            <a:pPr marL="971550" lvl="1" indent="-514350">
              <a:buAutoNum type="arabicParenBoth"/>
            </a:pPr>
            <a:r>
              <a:rPr lang="en-US" sz="2800" dirty="0"/>
              <a:t>the </a:t>
            </a:r>
            <a:r>
              <a:rPr lang="en-US" sz="2800" b="1" dirty="0"/>
              <a:t>interface</a:t>
            </a:r>
            <a:r>
              <a:rPr lang="en-US" sz="2800" dirty="0"/>
              <a:t> from which the frame arrived, and </a:t>
            </a:r>
          </a:p>
          <a:p>
            <a:pPr marL="971550" lvl="1" indent="-514350">
              <a:buAutoNum type="arabicParenBoth"/>
            </a:pPr>
            <a:r>
              <a:rPr lang="en-US" sz="2800" dirty="0"/>
              <a:t>the </a:t>
            </a:r>
            <a:r>
              <a:rPr lang="en-US" sz="2800" b="1" dirty="0"/>
              <a:t>current time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1F57F50-6EDF-29F9-5782-C47B40514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524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10"/>
    </mc:Choice>
    <mc:Fallback xmlns="">
      <p:transition spd="slow" advTm="54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414528"/>
            <a:ext cx="8831408" cy="636641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b="1" u="sng" dirty="0"/>
              <a:t>Switch Self-Learning</a:t>
            </a:r>
            <a:r>
              <a:rPr lang="en-US" sz="2800" dirty="0"/>
              <a:t> - </a:t>
            </a:r>
            <a:r>
              <a:rPr lang="en-US" altLang="zh-CN" sz="2800" i="1" dirty="0"/>
              <a:t>A switch table is built automatically, dynamically, and aut</a:t>
            </a:r>
            <a:r>
              <a:rPr lang="en-US" altLang="zh-CN" sz="2800" b="1" i="1" dirty="0"/>
              <a:t>o</a:t>
            </a:r>
            <a:r>
              <a:rPr lang="en-US" altLang="zh-CN" sz="2800" i="1" dirty="0"/>
              <a:t>nomously</a:t>
            </a:r>
          </a:p>
          <a:p>
            <a:pPr marL="1543050" lvl="3" indent="-514350"/>
            <a:endParaRPr lang="en-US" sz="2200" dirty="0"/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If every host in the LAN eventually sends a frame, then every host’s MAC address will eventually get recorded in the switch table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An MAC address is deleted from the table if no frames are received from that MAC address after some period of time (the aging time)</a:t>
            </a:r>
          </a:p>
          <a:p>
            <a:pPr marL="971550" lvl="1" indent="-514350"/>
            <a:r>
              <a:rPr lang="en-US" sz="2800" dirty="0"/>
              <a:t>Therefore, if a PC is replaced by another PC (with a different adapter), the MAC address of the original PC will eventually be deleted from the switch table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650E9F-FD20-DC16-3980-CFFA858987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421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90"/>
    </mc:Choice>
    <mc:Fallback xmlns="">
      <p:transition spd="slow" advTm="47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222625"/>
          </a:xfrm>
        </p:spPr>
        <p:txBody>
          <a:bodyPr/>
          <a:lstStyle/>
          <a:p>
            <a:r>
              <a:rPr lang="en-US" dirty="0"/>
              <a:t>Switches are plug-and-play devices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294544"/>
            <a:ext cx="8831407" cy="5310143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Switches require no intervention from a network administrator or user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A network administrator</a:t>
            </a:r>
          </a:p>
          <a:p>
            <a:pPr marL="971550" lvl="1" indent="-514350"/>
            <a:r>
              <a:rPr lang="en-US" altLang="zh-CN" sz="2800" dirty="0"/>
              <a:t>needs to do nothing but connect a LAN segment to a switch interface</a:t>
            </a:r>
          </a:p>
          <a:p>
            <a:pPr marL="971550" lvl="1" indent="-514350"/>
            <a:r>
              <a:rPr lang="en-US" altLang="zh-CN" sz="2800" dirty="0"/>
              <a:t>need not configure the switch tables at the time of installation or when a host is removed from the LAN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Switches are also full-duplex (any switch interface can send and receive at the same time)</a:t>
            </a:r>
            <a:endParaRPr lang="en-US" sz="2800" b="1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1A510F1-760B-41CB-89E6-4E16833A65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93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20"/>
    </mc:Choice>
    <mc:Fallback xmlns="">
      <p:transition spd="slow" advTm="7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BAFC08-181A-10C3-E0EF-1FCA9467A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0" y="82193"/>
            <a:ext cx="9140722" cy="3959392"/>
          </a:xfr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EC5D2EA-7E68-424B-63D8-302AD7B7FA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4356243"/>
            <a:ext cx="9140722" cy="241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None/>
              <a:defRPr sz="24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45720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−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0287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Arial" pitchFamily="34" charset="0"/>
              <a:buChar char="»"/>
              <a:defRPr sz="1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257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6670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31242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5814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4038600" indent="-3810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kern="0" dirty="0">
                <a:solidFill>
                  <a:srgbClr val="FF0000"/>
                </a:solidFill>
              </a:rPr>
              <a:t>Layer-2 Switches</a:t>
            </a:r>
            <a:r>
              <a:rPr lang="en-US" altLang="zh-CN" sz="2800" kern="0" dirty="0"/>
              <a:t> process and transmit frames only up through layer 2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kern="0" dirty="0">
                <a:solidFill>
                  <a:srgbClr val="FF0000"/>
                </a:solidFill>
              </a:rPr>
              <a:t>Routers</a:t>
            </a:r>
            <a:r>
              <a:rPr lang="en-US" altLang="zh-CN" sz="2800" kern="0" dirty="0"/>
              <a:t> have to process packets up through layer 3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kern="0" dirty="0">
                <a:solidFill>
                  <a:srgbClr val="FF0000"/>
                </a:solidFill>
              </a:rPr>
              <a:t>Hosts</a:t>
            </a:r>
            <a:r>
              <a:rPr lang="en-US" sz="2800" kern="0" dirty="0"/>
              <a:t> have to implement the functions at all the five layers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6E7C175-E980-BADB-1F8F-99B95D479A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5950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83"/>
    </mc:Choice>
    <mc:Fallback xmlns="">
      <p:transition spd="slow" advTm="47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80946"/>
          </a:xfrm>
        </p:spPr>
        <p:txBody>
          <a:bodyPr/>
          <a:lstStyle/>
          <a:p>
            <a:r>
              <a:rPr lang="en-US" dirty="0"/>
              <a:t>Some Issues with Layer-3 Routers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27732" y="959005"/>
            <a:ext cx="8888538" cy="5776332"/>
          </a:xfrm>
        </p:spPr>
        <p:txBody>
          <a:bodyPr/>
          <a:lstStyle/>
          <a:p>
            <a:pPr marL="514350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Have to implement all the layer-3 networking functions</a:t>
            </a:r>
          </a:p>
          <a:p>
            <a:pPr marL="971550" lvl="1" indent="-514350">
              <a:spcBef>
                <a:spcPts val="0"/>
              </a:spcBef>
            </a:pPr>
            <a:r>
              <a:rPr lang="en-US" sz="2600" b="1" dirty="0"/>
              <a:t>Routing</a:t>
            </a:r>
            <a:r>
              <a:rPr lang="en-US" sz="2600" dirty="0"/>
              <a:t>: forward packets to their destination IP  </a:t>
            </a:r>
          </a:p>
          <a:p>
            <a:pPr marL="971550" lvl="1" indent="-514350">
              <a:spcBef>
                <a:spcPts val="0"/>
              </a:spcBef>
            </a:pPr>
            <a:r>
              <a:rPr lang="en-US" sz="2600" b="1" dirty="0"/>
              <a:t>Addressing</a:t>
            </a:r>
            <a:r>
              <a:rPr lang="en-US" sz="2600" dirty="0"/>
              <a:t>: inspect the IP network-prefix addresses of incoming packets</a:t>
            </a:r>
          </a:p>
          <a:p>
            <a:pPr marL="971550" lvl="1" indent="-514350">
              <a:spcBef>
                <a:spcPts val="0"/>
              </a:spcBef>
            </a:pPr>
            <a:r>
              <a:rPr lang="en-US" sz="2600" b="1" dirty="0"/>
              <a:t>Internetworking</a:t>
            </a:r>
            <a:r>
              <a:rPr lang="en-US" sz="2600" dirty="0"/>
              <a:t>: Routers connect devices to different IP networks</a:t>
            </a:r>
          </a:p>
          <a:p>
            <a:pPr marL="971550" lvl="1" indent="-514350">
              <a:spcBef>
                <a:spcPts val="0"/>
              </a:spcBef>
            </a:pPr>
            <a:r>
              <a:rPr lang="en-US" sz="2600" b="1" dirty="0"/>
              <a:t>Congestion control</a:t>
            </a:r>
            <a:r>
              <a:rPr lang="en-US" sz="2600" dirty="0"/>
              <a:t>: help manage network congestion</a:t>
            </a:r>
          </a:p>
          <a:p>
            <a:pPr marL="971550" lvl="1" indent="-514350">
              <a:spcBef>
                <a:spcPts val="0"/>
              </a:spcBef>
            </a:pPr>
            <a:r>
              <a:rPr lang="en-US" sz="2600" b="1" dirty="0"/>
              <a:t>Error handling</a:t>
            </a:r>
            <a:r>
              <a:rPr lang="en-US" sz="2600" dirty="0"/>
              <a:t>: help handle errors on the network</a:t>
            </a:r>
          </a:p>
          <a:p>
            <a:pPr marL="514350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Low throughput, low port density, and low traffic management speed due to limited system resources</a:t>
            </a:r>
          </a:p>
          <a:p>
            <a:pPr marL="514350" indent="-5143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Much more expensive than layer-2 switches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19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Layer-3 Switches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27732" y="1293541"/>
            <a:ext cx="8888538" cy="5311146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Not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covered in the textbook (2020)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Layer-2 switches </a:t>
            </a:r>
            <a:r>
              <a:rPr lang="en-US" sz="3200" dirty="0"/>
              <a:t>(review)</a:t>
            </a:r>
          </a:p>
          <a:p>
            <a:pPr marL="971550" lvl="1" indent="-514350"/>
            <a:r>
              <a:rPr lang="en-US" sz="3200" dirty="0"/>
              <a:t>are traditional network switch ports that operate in </a:t>
            </a:r>
            <a:r>
              <a:rPr lang="en-US" sz="3200" b="1" dirty="0"/>
              <a:t>layer 2</a:t>
            </a:r>
          </a:p>
          <a:p>
            <a:pPr marL="971550" lvl="1" indent="-514350"/>
            <a:r>
              <a:rPr lang="en-US" sz="3200" dirty="0"/>
              <a:t>forward frames based on their </a:t>
            </a:r>
            <a:r>
              <a:rPr lang="en-US" sz="3200" b="1" dirty="0"/>
              <a:t>MAC addresses</a:t>
            </a:r>
          </a:p>
          <a:p>
            <a:pPr marL="971550" lvl="1" indent="-514350"/>
            <a:r>
              <a:rPr lang="en-US" sz="3200" dirty="0"/>
              <a:t>use the address resolution protocol (</a:t>
            </a:r>
            <a:r>
              <a:rPr lang="en-US" sz="3200" b="1" dirty="0"/>
              <a:t>ARP</a:t>
            </a:r>
            <a:r>
              <a:rPr lang="en-US" sz="3200" dirty="0"/>
              <a:t>) </a:t>
            </a:r>
            <a:r>
              <a:rPr lang="en-US" sz="3200" b="1" dirty="0"/>
              <a:t>tables</a:t>
            </a:r>
            <a:r>
              <a:rPr lang="en-US" sz="3200" dirty="0"/>
              <a:t> to enable network communication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73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Layer-3 Switches (2)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1977" y="1237785"/>
            <a:ext cx="9016268" cy="5299996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200" b="1" dirty="0"/>
              <a:t>Layer 3 switches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also known as multi-layer switches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operate in layer 3 (network layer)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are able to learn </a:t>
            </a:r>
            <a:r>
              <a:rPr lang="en-US" sz="3200" b="1" dirty="0"/>
              <a:t>IP addresses of packets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forward packets based on the IP address of the source and destination hosts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can perform all the functionalities of a layer-2 switch along as well as routing in layer 3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77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Layer-3 Switches (3)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71977" y="1271239"/>
            <a:ext cx="9016268" cy="526654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200" b="1" dirty="0"/>
              <a:t>Layer 3 switches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can operate on both layer 2 and layer 3, and forwards packets based on its IP routing table along with ARP tables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only includes basic routing functionality, but do not have all the features at layer 3</a:t>
            </a:r>
          </a:p>
          <a:p>
            <a:pPr marL="514350" indent="-5143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u="sng" dirty="0"/>
              <a:t>Question</a:t>
            </a:r>
            <a:r>
              <a:rPr lang="en-US" sz="3200" dirty="0"/>
              <a:t>: Should I use a layer 3 switch or a router?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among hub, switch &amp; router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6906" y="1143000"/>
            <a:ext cx="8993967" cy="5461687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A </a:t>
            </a:r>
            <a:r>
              <a:rPr lang="en-US" sz="3200" b="1" dirty="0">
                <a:solidFill>
                  <a:srgbClr val="FF0000"/>
                </a:solidFill>
              </a:rPr>
              <a:t>hub</a:t>
            </a:r>
            <a:r>
              <a:rPr lang="en-US" sz="3200" b="1" dirty="0"/>
              <a:t> is a layer 1 device </a:t>
            </a:r>
            <a:r>
              <a:rPr lang="en-US" sz="3200" dirty="0"/>
              <a:t>that acts on individual bits rather than frames</a:t>
            </a:r>
          </a:p>
          <a:p>
            <a:pPr marL="914400" lvl="1"/>
            <a:r>
              <a:rPr lang="en-US" sz="3200" dirty="0"/>
              <a:t>replaced by </a:t>
            </a:r>
            <a:r>
              <a:rPr lang="en-US" sz="3200" b="1" dirty="0">
                <a:solidFill>
                  <a:srgbClr val="FF0000"/>
                </a:solidFill>
              </a:rPr>
              <a:t>switches </a:t>
            </a:r>
            <a:r>
              <a:rPr lang="en-US" sz="3200" dirty="0"/>
              <a:t>in early 2000s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A </a:t>
            </a:r>
            <a:r>
              <a:rPr lang="en-US" sz="3200" b="1" dirty="0">
                <a:solidFill>
                  <a:srgbClr val="FF0000"/>
                </a:solidFill>
              </a:rPr>
              <a:t>switch</a:t>
            </a:r>
            <a:r>
              <a:rPr lang="en-US" sz="3200" b="1" dirty="0"/>
              <a:t> is a layer 2 device </a:t>
            </a:r>
            <a:r>
              <a:rPr lang="en-US" sz="3200" dirty="0"/>
              <a:t>that is intelligent and can learn the MAC addresses of the devices connected to it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A </a:t>
            </a:r>
            <a:r>
              <a:rPr lang="en-US" sz="3200" b="1" dirty="0">
                <a:solidFill>
                  <a:srgbClr val="FF0000"/>
                </a:solidFill>
              </a:rPr>
              <a:t>router</a:t>
            </a:r>
            <a:r>
              <a:rPr lang="en-US" sz="3200" b="1" dirty="0"/>
              <a:t> is a layer 3 device </a:t>
            </a:r>
            <a:r>
              <a:rPr lang="en-US" sz="3200" dirty="0"/>
              <a:t>that can learn the IP addresses of packets</a:t>
            </a:r>
          </a:p>
          <a:p>
            <a:pPr marL="914400" lvl="1"/>
            <a:r>
              <a:rPr lang="en-US" sz="3200" dirty="0"/>
              <a:t>forward packets towards their destination based on their destination IP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6E5E082-C481-F086-2F4F-505CA14467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745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17"/>
    </mc:Choice>
    <mc:Fallback>
      <p:transition spd="slow" advTm="64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281A025-01A2-D411-C191-1813B0DC8D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702967"/>
              </p:ext>
            </p:extLst>
          </p:nvPr>
        </p:nvGraphicFramePr>
        <p:xfrm>
          <a:off x="83126" y="267627"/>
          <a:ext cx="8993968" cy="6480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489">
                  <a:extLst>
                    <a:ext uri="{9D8B030D-6E8A-4147-A177-3AD203B41FA5}">
                      <a16:colId xmlns:a16="http://schemas.microsoft.com/office/drawing/2014/main" val="2818771319"/>
                    </a:ext>
                  </a:extLst>
                </a:gridCol>
                <a:gridCol w="3434575">
                  <a:extLst>
                    <a:ext uri="{9D8B030D-6E8A-4147-A177-3AD203B41FA5}">
                      <a16:colId xmlns:a16="http://schemas.microsoft.com/office/drawing/2014/main" val="62962314"/>
                    </a:ext>
                  </a:extLst>
                </a:gridCol>
                <a:gridCol w="3679904">
                  <a:extLst>
                    <a:ext uri="{9D8B030D-6E8A-4147-A177-3AD203B41FA5}">
                      <a16:colId xmlns:a16="http://schemas.microsoft.com/office/drawing/2014/main" val="2127373919"/>
                    </a:ext>
                  </a:extLst>
                </a:gridCol>
              </a:tblGrid>
              <a:tr h="710424"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Layer 3 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Routers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893707"/>
                  </a:ext>
                </a:extLst>
              </a:tr>
              <a:tr h="661176">
                <a:tc>
                  <a:txBody>
                    <a:bodyPr/>
                    <a:lstStyle/>
                    <a:p>
                      <a:r>
                        <a:rPr lang="en-US" sz="2200" b="1" dirty="0"/>
                        <a:t>System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57014"/>
                  </a:ext>
                </a:extLst>
              </a:tr>
              <a:tr h="684965">
                <a:tc>
                  <a:txBody>
                    <a:bodyPr/>
                    <a:lstStyle/>
                    <a:p>
                      <a:r>
                        <a:rPr lang="en-US" sz="2200" b="1" dirty="0"/>
                        <a:t>Software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Less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More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783794"/>
                  </a:ext>
                </a:extLst>
              </a:tr>
              <a:tr h="697603">
                <a:tc>
                  <a:txBody>
                    <a:bodyPr/>
                    <a:lstStyle/>
                    <a:p>
                      <a:r>
                        <a:rPr lang="en-US" sz="2200" b="1" dirty="0"/>
                        <a:t>Networks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LANs, and subnets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/>
                        <a:t>LANs, subnets, and WANs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211344"/>
                  </a:ext>
                </a:extLst>
              </a:tr>
              <a:tr h="2383374">
                <a:tc>
                  <a:txBody>
                    <a:bodyPr/>
                    <a:lstStyle/>
                    <a:p>
                      <a:r>
                        <a:rPr lang="en-US" sz="2200" b="1" dirty="0"/>
                        <a:t>Throughputs and traffic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throughput, high port density, and high traffic speed is enabled by layer 3 switches' hardware configurations and the ability to combine switching and routing capabilities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Typically use software-based routing, which can be slower but offers more advanced routing.</a:t>
                      </a:r>
                      <a:br>
                        <a:rPr lang="en-US" sz="2200" dirty="0"/>
                      </a:b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throughput, low port density, and low traffic management speed when compared to layer 3 switches</a:t>
                      </a:r>
                      <a:endParaRPr lang="en-US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976889"/>
                  </a:ext>
                </a:extLst>
              </a:tr>
              <a:tr h="710424">
                <a:tc>
                  <a:txBody>
                    <a:bodyPr/>
                    <a:lstStyle/>
                    <a:p>
                      <a:r>
                        <a:rPr lang="en-US" sz="22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Comparatively </a:t>
                      </a:r>
                      <a:r>
                        <a:rPr lang="en-US" sz="2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 cost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Comparatively </a:t>
                      </a:r>
                      <a:r>
                        <a:rPr lang="en-US" sz="2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cost</a:t>
                      </a:r>
                      <a:endParaRPr lang="en-US" sz="2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651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741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 Questions (1)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24691" y="1142999"/>
            <a:ext cx="8884413" cy="5623561"/>
          </a:xfrm>
        </p:spPr>
        <p:txBody>
          <a:bodyPr/>
          <a:lstStyle/>
          <a:p>
            <a:pPr marL="342900" marR="0" indent="-3429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</a:t>
            </a:r>
            <a:r>
              <a:rPr lang="en-US" sz="2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</a:t>
            </a: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Why a packet sent from any computer connected to a hub will reach all the computers connected to the hub? </a:t>
            </a:r>
          </a:p>
          <a:p>
            <a:pPr marL="342900" marR="0" indent="-3429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</a:t>
            </a:r>
            <a:r>
              <a:rPr lang="en-US" sz="2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Why a packet sent from a host connected to a switch will only reach the intended receiving host connected to the switch? What is the Mac address table of a switch used for? </a:t>
            </a:r>
          </a:p>
          <a:p>
            <a:pPr marL="342900" marR="0" indent="-3429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difference and similarity between a </a:t>
            </a:r>
            <a:r>
              <a:rPr lang="en-US" sz="2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hub</a:t>
            </a: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 </a:t>
            </a:r>
            <a:r>
              <a:rPr lang="en-US" sz="2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switch</a:t>
            </a: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 </a:t>
            </a:r>
          </a:p>
          <a:p>
            <a:pPr marL="342900" marR="0" indent="-342900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</a:t>
            </a:r>
            <a:r>
              <a:rPr lang="en-US" sz="2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router</a:t>
            </a: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How two hosts in different networks communicate with each other through routers? What is the difference between a router and a bridge? Is a router layer 2 or layer 3 device?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Review Questions (2)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24691" y="1142999"/>
            <a:ext cx="8884413" cy="5507183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How does a sending host of a packet determine the MAC address of its destination host in computer networking?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is the length of a MAC address?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are the differences between a router and a switch?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are the differences between a hub and a switch?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Can a switched LAN directly connect to other networks on the Internet through a switch without using a router?</a:t>
            </a:r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is a layer-3 switch? What are the advantages of using a layer-3 switch over </a:t>
            </a:r>
            <a:r>
              <a:rPr lang="en-US" sz="2800">
                <a:latin typeface="+mj-lt"/>
              </a:rPr>
              <a:t>a router?</a:t>
            </a:r>
            <a:endParaRPr lang="en-US" sz="2800" dirty="0"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60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62559" y="1143000"/>
            <a:ext cx="8831407" cy="5461687"/>
          </a:xfrm>
        </p:spPr>
        <p:txBody>
          <a:bodyPr/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Hub, switch and router – What’s the difference?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b="1" dirty="0">
                <a:solidFill>
                  <a:srgbClr val="FF0000"/>
                </a:solidFill>
              </a:rPr>
              <a:t>Addressing at layer 2 and ARP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Ethernet LANs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en-US" sz="3200" dirty="0"/>
              <a:t>(Layer 2) Switches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78B3A4-2DF6-11BE-B581-6FD7A5540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188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4"/>
    </mc:Choice>
    <mc:Fallback xmlns="">
      <p:transition spd="slow" advTm="13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Addressing at layer 2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98761" y="1291590"/>
            <a:ext cx="8981441" cy="5406922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b="1" dirty="0"/>
              <a:t>Switches</a:t>
            </a:r>
            <a:r>
              <a:rPr lang="en-US" sz="3200" dirty="0"/>
              <a:t> </a:t>
            </a:r>
          </a:p>
          <a:p>
            <a:pPr marL="914400" lvl="1"/>
            <a:r>
              <a:rPr lang="en-US" sz="3200" dirty="0"/>
              <a:t>operate at layer 2, and forward link-layer frames (rather than layer 3 packets) to the next node</a:t>
            </a:r>
          </a:p>
          <a:p>
            <a:pPr marL="914400" lvl="1"/>
            <a:r>
              <a:rPr lang="en-US" sz="3200" dirty="0"/>
              <a:t>don’t recognize the IP address of a node</a:t>
            </a:r>
          </a:p>
          <a:p>
            <a:pPr marL="914400" lvl="1"/>
            <a:r>
              <a:rPr lang="en-US" sz="3200" dirty="0"/>
              <a:t>use layer 2 addresses (MAC addresses)</a:t>
            </a:r>
          </a:p>
          <a:p>
            <a:pPr marL="914400" lvl="1"/>
            <a:r>
              <a:rPr lang="en-US" sz="3200" dirty="0"/>
              <a:t>ARP – a layer 2 protocol that maps between IP addresses and MAC addresses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3B52D9-FD4C-C92E-4DAA-135EA3187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90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045"/>
    </mc:Choice>
    <mc:Fallback xmlns="">
      <p:transition spd="slow" advTm="79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MAC Addresses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98761" y="1143000"/>
            <a:ext cx="8981441" cy="5555512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 layer-2 address is also called a </a:t>
            </a:r>
            <a:r>
              <a:rPr lang="en-US" sz="3200" b="1" i="1" dirty="0"/>
              <a:t>LAN address</a:t>
            </a:r>
            <a:r>
              <a:rPr lang="en-US" sz="3200" dirty="0"/>
              <a:t>, a </a:t>
            </a:r>
            <a:r>
              <a:rPr lang="en-US" sz="3200" b="1" i="1" dirty="0"/>
              <a:t>physical address</a:t>
            </a:r>
            <a:r>
              <a:rPr lang="en-US" sz="3200" dirty="0"/>
              <a:t>, or a </a:t>
            </a:r>
            <a:r>
              <a:rPr lang="en-US" sz="3200" b="1" i="1" dirty="0"/>
              <a:t>MAC address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In truth, it is not hosts and routers that have link-layer addresses but rather </a:t>
            </a:r>
            <a:r>
              <a:rPr lang="en-US" sz="3200" b="1" i="1" dirty="0"/>
              <a:t>their adapters that have MAC addresses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 host or router with multiple adapters will thus </a:t>
            </a:r>
            <a:r>
              <a:rPr lang="en-US" sz="3200" b="1" i="1" dirty="0"/>
              <a:t>have multiple MAC addresses associated with it</a:t>
            </a:r>
            <a:r>
              <a:rPr lang="en-US" sz="3200" dirty="0"/>
              <a:t>, just as it would also have multiple IP addresses associated with 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E85E1F0-B42F-20D3-CCC1-FE87E03D29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761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36"/>
    </mc:Choice>
    <mc:Fallback xmlns="">
      <p:transition spd="slow" advTm="81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98761" y="73539"/>
            <a:ext cx="8981441" cy="662497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/>
              <a:t>For most LANs, </a:t>
            </a:r>
            <a:r>
              <a:rPr lang="en-US" sz="2800" b="1" dirty="0"/>
              <a:t>the MAC address is 6 bytes long</a:t>
            </a:r>
            <a:r>
              <a:rPr lang="en-US" sz="2800" dirty="0"/>
              <a:t>, with each byte expressed as a pair of hex numbers, each takes 4 bits (0,1,2,...,9,A,B,C,D,E,F)</a:t>
            </a:r>
            <a:endParaRPr lang="en-US" sz="2800" b="1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ECE33-E7A6-4B9D-B9F9-9C3F2B7F5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123" y="1417320"/>
            <a:ext cx="6629999" cy="5367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0BC591-9677-919B-2102-8556E7796CC7}"/>
              </a:ext>
            </a:extLst>
          </p:cNvPr>
          <p:cNvSpPr txBox="1"/>
          <p:nvPr/>
        </p:nvSpPr>
        <p:spPr>
          <a:xfrm>
            <a:off x="4709160" y="3817620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Switch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60762-E372-5C70-0088-0AEF78D193AA}"/>
              </a:ext>
            </a:extLst>
          </p:cNvPr>
          <p:cNvSpPr txBox="1"/>
          <p:nvPr/>
        </p:nvSpPr>
        <p:spPr>
          <a:xfrm>
            <a:off x="6427470" y="3821430"/>
            <a:ext cx="120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Router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B8AD9C-0ABD-576A-509A-1F8FEACD30E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36960" y="1362240"/>
              <a:ext cx="5258160" cy="2592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B8AD9C-0ABD-576A-509A-1F8FEACD30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7600" y="1352880"/>
                <a:ext cx="5276880" cy="26110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F014FB7-08D9-01C6-E999-B5ADF1D9E0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3750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13"/>
    </mc:Choice>
    <mc:Fallback xmlns="">
      <p:transition spd="slow" advTm="11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25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A router with two network interfaces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D6CE31-CF0D-DE52-CF61-B7A181083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2" y="1032031"/>
            <a:ext cx="8143875" cy="5772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15F8F0-8276-8DBC-6220-7560E78BD7CB}"/>
                  </a:ext>
                </a:extLst>
              </p14:cNvPr>
              <p14:cNvContentPartPr/>
              <p14:nvPr/>
            </p14:nvContentPartPr>
            <p14:xfrm>
              <a:off x="3455640" y="3054600"/>
              <a:ext cx="3637440" cy="144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15F8F0-8276-8DBC-6220-7560E78BD7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6280" y="3045240"/>
                <a:ext cx="3656160" cy="14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32E6CA-F064-100B-E621-09B1F7E8BA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7720" y="832680"/>
              <a:ext cx="7593480" cy="2762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32E6CA-F064-100B-E621-09B1F7E8BA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360" y="823320"/>
                <a:ext cx="7612200" cy="27813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FEC079-EE6B-24AB-7709-A5A1D63660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806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90"/>
    </mc:Choice>
    <mc:Fallback xmlns="">
      <p:transition spd="slow" advTm="90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"/>
</p:tagLst>
</file>

<file path=ppt/theme/theme1.xml><?xml version="1.0" encoding="utf-8"?>
<a:theme xmlns:a="http://schemas.openxmlformats.org/drawingml/2006/main" name="Tannenbaum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28180</TotalTime>
  <Words>2171</Words>
  <Application>Microsoft Office PowerPoint</Application>
  <PresentationFormat>On-screen Show (4:3)</PresentationFormat>
  <Paragraphs>308</Paragraphs>
  <Slides>42</Slides>
  <Notes>41</Notes>
  <HiddenSlides>0</HiddenSlides>
  <MMClips>35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  <vt:variant>
        <vt:lpstr>Custom Shows</vt:lpstr>
      </vt:variant>
      <vt:variant>
        <vt:i4>1</vt:i4>
      </vt:variant>
    </vt:vector>
  </HeadingPairs>
  <TitlesOfParts>
    <vt:vector size="49" baseType="lpstr">
      <vt:lpstr>Google Sans</vt:lpstr>
      <vt:lpstr>Arial</vt:lpstr>
      <vt:lpstr>Calibri</vt:lpstr>
      <vt:lpstr>Times New Roman</vt:lpstr>
      <vt:lpstr>Wingdings</vt:lpstr>
      <vt:lpstr>Tannenbaum</vt:lpstr>
      <vt:lpstr>Chapter 6. The (Data) Link Layer &amp; LANs</vt:lpstr>
      <vt:lpstr>Outline</vt:lpstr>
      <vt:lpstr>PowerPoint Presentation</vt:lpstr>
      <vt:lpstr>Differences among hub, switch &amp; router</vt:lpstr>
      <vt:lpstr>Outline</vt:lpstr>
      <vt:lpstr>Addressing at layer 2</vt:lpstr>
      <vt:lpstr>MAC Addresses</vt:lpstr>
      <vt:lpstr>PowerPoint Presentation</vt:lpstr>
      <vt:lpstr>A router with two network interfaces</vt:lpstr>
      <vt:lpstr>PowerPoint Presentation</vt:lpstr>
      <vt:lpstr>The Need for ARP</vt:lpstr>
      <vt:lpstr>Outline</vt:lpstr>
      <vt:lpstr>PowerPoint Presentation</vt:lpstr>
      <vt:lpstr>LANs and WANs</vt:lpstr>
      <vt:lpstr>Ethernet LANs</vt:lpstr>
      <vt:lpstr>LAN technologies more complex and expensive than Ethernet (1) </vt:lpstr>
      <vt:lpstr>LAN technologies more complex and expensive than Ethernet (2) </vt:lpstr>
      <vt:lpstr>Reasons for Ethernet’s Success</vt:lpstr>
      <vt:lpstr>Reasons for Ethernet’s Success (2)</vt:lpstr>
      <vt:lpstr>History of Ethernet LANs</vt:lpstr>
      <vt:lpstr>History of Ethernet LANs (2)</vt:lpstr>
      <vt:lpstr>History of Ethernet LANs (3)</vt:lpstr>
      <vt:lpstr>Structures of Layer 2 Header &amp; Trailer</vt:lpstr>
      <vt:lpstr>PowerPoint Presentation</vt:lpstr>
      <vt:lpstr>PowerPoint Presentation</vt:lpstr>
      <vt:lpstr>PowerPoint Presentation</vt:lpstr>
      <vt:lpstr>PowerPoint Presentation</vt:lpstr>
      <vt:lpstr>Outline</vt:lpstr>
      <vt:lpstr>Layer 2 Switches</vt:lpstr>
      <vt:lpstr>Layer 2 Switches (2)</vt:lpstr>
      <vt:lpstr>PowerPoint Presentation</vt:lpstr>
      <vt:lpstr>PowerPoint Presentation</vt:lpstr>
      <vt:lpstr>PowerPoint Presentation</vt:lpstr>
      <vt:lpstr>Switches are plug-and-play devices</vt:lpstr>
      <vt:lpstr>PowerPoint Presentation</vt:lpstr>
      <vt:lpstr>Some Issues with Layer-3 Routers</vt:lpstr>
      <vt:lpstr>Layer-3 Switches</vt:lpstr>
      <vt:lpstr>Layer-3 Switches (2)</vt:lpstr>
      <vt:lpstr>Layer-3 Switches (3)</vt:lpstr>
      <vt:lpstr>PowerPoint Presentation</vt:lpstr>
      <vt:lpstr>Review Questions (1)</vt:lpstr>
      <vt:lpstr>Review Questions (2)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Steve_2</dc:creator>
  <cp:lastModifiedBy>Lixin Wang</cp:lastModifiedBy>
  <cp:revision>1289</cp:revision>
  <dcterms:created xsi:type="dcterms:W3CDTF">2010-05-03T15:18:06Z</dcterms:created>
  <dcterms:modified xsi:type="dcterms:W3CDTF">2024-09-11T21:27:53Z</dcterms:modified>
</cp:coreProperties>
</file>